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7"/>
  </p:notesMasterIdLst>
  <p:handoutMasterIdLst>
    <p:handoutMasterId r:id="rId28"/>
  </p:handoutMasterIdLst>
  <p:sldIdLst>
    <p:sldId id="279" r:id="rId5"/>
    <p:sldId id="286" r:id="rId6"/>
    <p:sldId id="287" r:id="rId7"/>
    <p:sldId id="288" r:id="rId8"/>
    <p:sldId id="289" r:id="rId9"/>
    <p:sldId id="290" r:id="rId10"/>
    <p:sldId id="291" r:id="rId11"/>
    <p:sldId id="292" r:id="rId12"/>
    <p:sldId id="293" r:id="rId13"/>
    <p:sldId id="294" r:id="rId14"/>
    <p:sldId id="295" r:id="rId15"/>
    <p:sldId id="296" r:id="rId16"/>
    <p:sldId id="297" r:id="rId17"/>
    <p:sldId id="298" r:id="rId18"/>
    <p:sldId id="300" r:id="rId19"/>
    <p:sldId id="301" r:id="rId20"/>
    <p:sldId id="302" r:id="rId21"/>
    <p:sldId id="303" r:id="rId22"/>
    <p:sldId id="307" r:id="rId23"/>
    <p:sldId id="308" r:id="rId24"/>
    <p:sldId id="304" r:id="rId25"/>
    <p:sldId id="306" r:id="rId26"/>
  </p:sldIdLst>
  <p:sldSz cx="9144000" cy="5143500" type="screen16x9"/>
  <p:notesSz cx="6985000" cy="9283700"/>
  <p:defaultTextStyle>
    <a:defPPr>
      <a:defRPr lang="fr-FR"/>
    </a:defPPr>
    <a:lvl1pPr algn="l" defTabSz="815680" rtl="0" eaLnBrk="0" fontAlgn="base" hangingPunct="0">
      <a:spcBef>
        <a:spcPct val="0"/>
      </a:spcBef>
      <a:spcAft>
        <a:spcPct val="0"/>
      </a:spcAft>
      <a:defRPr sz="1600" kern="1200">
        <a:solidFill>
          <a:schemeClr val="tx1"/>
        </a:solidFill>
        <a:latin typeface="Calibri" pitchFamily="34" charset="0"/>
        <a:ea typeface="+mn-ea"/>
        <a:cs typeface="Arial" charset="0"/>
      </a:defRPr>
    </a:lvl1pPr>
    <a:lvl2pPr marL="406911" indent="128205" algn="l" defTabSz="815680" rtl="0" eaLnBrk="0" fontAlgn="base" hangingPunct="0">
      <a:spcBef>
        <a:spcPct val="0"/>
      </a:spcBef>
      <a:spcAft>
        <a:spcPct val="0"/>
      </a:spcAft>
      <a:defRPr sz="1600" kern="1200">
        <a:solidFill>
          <a:schemeClr val="tx1"/>
        </a:solidFill>
        <a:latin typeface="Calibri" pitchFamily="34" charset="0"/>
        <a:ea typeface="+mn-ea"/>
        <a:cs typeface="Arial" charset="0"/>
      </a:defRPr>
    </a:lvl2pPr>
    <a:lvl3pPr marL="815680" indent="254553" algn="l" defTabSz="815680" rtl="0" eaLnBrk="0" fontAlgn="base" hangingPunct="0">
      <a:spcBef>
        <a:spcPct val="0"/>
      </a:spcBef>
      <a:spcAft>
        <a:spcPct val="0"/>
      </a:spcAft>
      <a:defRPr sz="1600" kern="1200">
        <a:solidFill>
          <a:schemeClr val="tx1"/>
        </a:solidFill>
        <a:latin typeface="Calibri" pitchFamily="34" charset="0"/>
        <a:ea typeface="+mn-ea"/>
        <a:cs typeface="Arial" charset="0"/>
      </a:defRPr>
    </a:lvl3pPr>
    <a:lvl4pPr marL="1222590" indent="382756" algn="l" defTabSz="815680" rtl="0" eaLnBrk="0" fontAlgn="base" hangingPunct="0">
      <a:spcBef>
        <a:spcPct val="0"/>
      </a:spcBef>
      <a:spcAft>
        <a:spcPct val="0"/>
      </a:spcAft>
      <a:defRPr sz="1600" kern="1200">
        <a:solidFill>
          <a:schemeClr val="tx1"/>
        </a:solidFill>
        <a:latin typeface="Calibri" pitchFamily="34" charset="0"/>
        <a:ea typeface="+mn-ea"/>
        <a:cs typeface="Arial" charset="0"/>
      </a:defRPr>
    </a:lvl4pPr>
    <a:lvl5pPr marL="1631359" indent="509103" algn="l" defTabSz="815680" rtl="0" eaLnBrk="0" fontAlgn="base" hangingPunct="0">
      <a:spcBef>
        <a:spcPct val="0"/>
      </a:spcBef>
      <a:spcAft>
        <a:spcPct val="0"/>
      </a:spcAft>
      <a:defRPr sz="1600" kern="1200">
        <a:solidFill>
          <a:schemeClr val="tx1"/>
        </a:solidFill>
        <a:latin typeface="Calibri" pitchFamily="34" charset="0"/>
        <a:ea typeface="+mn-ea"/>
        <a:cs typeface="Arial" charset="0"/>
      </a:defRPr>
    </a:lvl5pPr>
    <a:lvl6pPr marL="2675577" algn="l" defTabSz="1070230" rtl="0" eaLnBrk="1" latinLnBrk="0" hangingPunct="1">
      <a:defRPr sz="1600" kern="1200">
        <a:solidFill>
          <a:schemeClr val="tx1"/>
        </a:solidFill>
        <a:latin typeface="Calibri" pitchFamily="34" charset="0"/>
        <a:ea typeface="+mn-ea"/>
        <a:cs typeface="Arial" charset="0"/>
      </a:defRPr>
    </a:lvl6pPr>
    <a:lvl7pPr marL="3210692" algn="l" defTabSz="1070230" rtl="0" eaLnBrk="1" latinLnBrk="0" hangingPunct="1">
      <a:defRPr sz="1600" kern="1200">
        <a:solidFill>
          <a:schemeClr val="tx1"/>
        </a:solidFill>
        <a:latin typeface="Calibri" pitchFamily="34" charset="0"/>
        <a:ea typeface="+mn-ea"/>
        <a:cs typeface="Arial" charset="0"/>
      </a:defRPr>
    </a:lvl7pPr>
    <a:lvl8pPr marL="3745806" algn="l" defTabSz="1070230" rtl="0" eaLnBrk="1" latinLnBrk="0" hangingPunct="1">
      <a:defRPr sz="1600" kern="1200">
        <a:solidFill>
          <a:schemeClr val="tx1"/>
        </a:solidFill>
        <a:latin typeface="Calibri" pitchFamily="34" charset="0"/>
        <a:ea typeface="+mn-ea"/>
        <a:cs typeface="Arial" charset="0"/>
      </a:defRPr>
    </a:lvl8pPr>
    <a:lvl9pPr marL="4280922" algn="l" defTabSz="1070230" rtl="0" eaLnBrk="1" latinLnBrk="0" hangingPunct="1">
      <a:defRPr sz="1600" kern="1200">
        <a:solidFill>
          <a:schemeClr val="tx1"/>
        </a:solidFill>
        <a:latin typeface="Calibri" pitchFamily="34" charset="0"/>
        <a:ea typeface="+mn-ea"/>
        <a:cs typeface="Arial" charset="0"/>
      </a:defRPr>
    </a:lvl9pPr>
  </p:defaultTextStyle>
  <p:extLst>
    <p:ext uri="{521415D9-36F7-43E2-AB2F-B90AF26B5E84}">
      <p14:sectionLst xmlns:p14="http://schemas.microsoft.com/office/powerpoint/2010/main">
        <p14:section name="Default Section" id="{40589682-8CC6-46BD-A6F3-A68502B1F8DD}">
          <p14:sldIdLst>
            <p14:sldId id="279"/>
            <p14:sldId id="286"/>
            <p14:sldId id="287"/>
            <p14:sldId id="288"/>
            <p14:sldId id="289"/>
            <p14:sldId id="290"/>
            <p14:sldId id="291"/>
            <p14:sldId id="292"/>
            <p14:sldId id="293"/>
            <p14:sldId id="294"/>
            <p14:sldId id="295"/>
            <p14:sldId id="296"/>
            <p14:sldId id="297"/>
            <p14:sldId id="298"/>
            <p14:sldId id="300"/>
            <p14:sldId id="301"/>
            <p14:sldId id="302"/>
            <p14:sldId id="303"/>
            <p14:sldId id="307"/>
            <p14:sldId id="308"/>
            <p14:sldId id="304"/>
            <p14:sldId id="306"/>
          </p14:sldIdLst>
        </p14:section>
      </p14:sectionLst>
    </p:ext>
    <p:ext uri="{EFAFB233-063F-42B5-8137-9DF3F51BA10A}">
      <p15:sldGuideLst xmlns:p15="http://schemas.microsoft.com/office/powerpoint/2012/main">
        <p15:guide id="1" orient="horz" pos="2159">
          <p15:clr>
            <a:srgbClr val="A4A3A4"/>
          </p15:clr>
        </p15:guide>
        <p15:guide id="2" orient="horz" pos="240">
          <p15:clr>
            <a:srgbClr val="A4A3A4"/>
          </p15:clr>
        </p15:guide>
        <p15:guide id="3" orient="horz" pos="4220">
          <p15:clr>
            <a:srgbClr val="A4A3A4"/>
          </p15:clr>
        </p15:guide>
        <p15:guide id="4" orient="horz" pos="34">
          <p15:clr>
            <a:srgbClr val="A4A3A4"/>
          </p15:clr>
        </p15:guide>
        <p15:guide id="5" orient="horz" pos="3486">
          <p15:clr>
            <a:srgbClr val="A4A3A4"/>
          </p15:clr>
        </p15:guide>
        <p15:guide id="6" orient="horz" pos="1026">
          <p15:clr>
            <a:srgbClr val="A4A3A4"/>
          </p15:clr>
        </p15:guide>
        <p15:guide id="7" orient="horz" pos="3788">
          <p15:clr>
            <a:srgbClr val="A4A3A4"/>
          </p15:clr>
        </p15:guide>
        <p15:guide id="8" pos="2879">
          <p15:clr>
            <a:srgbClr val="A4A3A4"/>
          </p15:clr>
        </p15:guide>
        <p15:guide id="9" pos="5641">
          <p15:clr>
            <a:srgbClr val="A4A3A4"/>
          </p15:clr>
        </p15:guide>
        <p15:guide id="10" pos="172">
          <p15:clr>
            <a:srgbClr val="A4A3A4"/>
          </p15:clr>
        </p15:guide>
        <p15:guide id="11" orient="horz" pos="1619">
          <p15:clr>
            <a:srgbClr val="A4A3A4"/>
          </p15:clr>
        </p15:guide>
        <p15:guide id="12" orient="horz" pos="167">
          <p15:clr>
            <a:srgbClr val="A4A3A4"/>
          </p15:clr>
        </p15:guide>
        <p15:guide id="13" orient="horz" pos="3184">
          <p15:clr>
            <a:srgbClr val="A4A3A4"/>
          </p15:clr>
        </p15:guide>
        <p15:guide id="14" orient="horz" pos="2615">
          <p15:clr>
            <a:srgbClr val="A4A3A4"/>
          </p15:clr>
        </p15:guide>
        <p15:guide id="15" orient="horz" pos="769">
          <p15:clr>
            <a:srgbClr val="A4A3A4"/>
          </p15:clr>
        </p15:guide>
        <p15:guide id="16" orient="horz" pos="2841">
          <p15:clr>
            <a:srgbClr val="A4A3A4"/>
          </p15:clr>
        </p15:guide>
        <p15:guide id="17" orient="horz" pos="2377">
          <p15:clr>
            <a:srgbClr val="A4A3A4"/>
          </p15:clr>
        </p15:guide>
        <p15:guide id="18" pos="5706">
          <p15:clr>
            <a:srgbClr val="A4A3A4"/>
          </p15:clr>
        </p15:guide>
        <p15:guide id="19" pos="160">
          <p15:clr>
            <a:srgbClr val="A4A3A4"/>
          </p15:clr>
        </p15:guide>
        <p15:guide id="20" pos="76">
          <p15:clr>
            <a:srgbClr val="A4A3A4"/>
          </p15:clr>
        </p15:guide>
        <p15:guide id="21" orient="horz" pos="1623">
          <p15:clr>
            <a:srgbClr val="A4A3A4"/>
          </p15:clr>
        </p15:guide>
        <p15:guide id="22" orient="horz" pos="185">
          <p15:clr>
            <a:srgbClr val="A4A3A4"/>
          </p15:clr>
        </p15:guide>
        <p15:guide id="23" pos="2853">
          <p15:clr>
            <a:srgbClr val="A4A3A4"/>
          </p15:clr>
        </p15:guide>
        <p15:guide id="24" pos="150">
          <p15:clr>
            <a:srgbClr val="A4A3A4"/>
          </p15:clr>
        </p15:guide>
      </p15:sldGuideLst>
    </p:ext>
    <p:ext uri="{2D200454-40CA-4A62-9FC3-DE9A4176ACB9}">
      <p15:notesGuideLst xmlns:p15="http://schemas.microsoft.com/office/powerpoint/2012/main">
        <p15:guide id="1" orient="horz" pos="2924">
          <p15:clr>
            <a:srgbClr val="A4A3A4"/>
          </p15:clr>
        </p15:guide>
        <p15:guide id="2" pos="22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DC6"/>
    <a:srgbClr val="9FD9B4"/>
    <a:srgbClr val="00AEC6"/>
    <a:srgbClr val="E6E689"/>
    <a:srgbClr val="E196AA"/>
    <a:srgbClr val="668980"/>
    <a:srgbClr val="00008F"/>
    <a:srgbClr val="914146"/>
    <a:srgbClr val="BC9D45"/>
    <a:srgbClr val="0271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4599F94E-CEE6-441E-89CC-EB005ECD8F06}">
      <a14:m xmlns:a14="http://schemas.microsoft.com/office/drawing/2010/main">
        <m:mathPr xmlns:m="http://schemas.openxmlformats.org/officeDocument/2006/math">
          <m:brkBin m:val="before"/>
          <m:brkBinSub m:val="--"/>
        </m:mathPr>
      </a14:m>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2833802-FEF1-4C79-8D5D-14CF1EAF98D9}" styleName="Style léger 2 - Accentuation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66" autoAdjust="0"/>
    <p:restoredTop sz="89267" autoAdjust="0"/>
  </p:normalViewPr>
  <p:slideViewPr>
    <p:cSldViewPr snapToGrid="0">
      <p:cViewPr>
        <p:scale>
          <a:sx n="102" d="100"/>
          <a:sy n="102" d="100"/>
        </p:scale>
        <p:origin x="256" y="256"/>
      </p:cViewPr>
      <p:guideLst>
        <p:guide orient="horz" pos="2159"/>
        <p:guide orient="horz" pos="240"/>
        <p:guide orient="horz" pos="4220"/>
        <p:guide orient="horz" pos="34"/>
        <p:guide orient="horz" pos="3486"/>
        <p:guide orient="horz" pos="1026"/>
        <p:guide orient="horz" pos="3788"/>
        <p:guide pos="2879"/>
        <p:guide pos="5641"/>
        <p:guide pos="172"/>
        <p:guide orient="horz" pos="1619"/>
        <p:guide orient="horz" pos="167"/>
        <p:guide orient="horz" pos="3184"/>
        <p:guide orient="horz" pos="2615"/>
        <p:guide orient="horz" pos="769"/>
        <p:guide orient="horz" pos="2841"/>
        <p:guide orient="horz" pos="2377"/>
        <p:guide pos="5706"/>
        <p:guide pos="160"/>
        <p:guide pos="76"/>
        <p:guide orient="horz" pos="1623"/>
        <p:guide orient="horz" pos="185"/>
        <p:guide pos="2853"/>
        <p:guide pos="15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85" d="100"/>
          <a:sy n="85" d="100"/>
        </p:scale>
        <p:origin x="-3732" y="-96"/>
      </p:cViewPr>
      <p:guideLst>
        <p:guide orient="horz" pos="2924"/>
        <p:guide pos="220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Users/erwanrahis/Desktop/SSE-model.nosync/sensis_life_expectancy2.csv"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Gains en espérance de vie</a:t>
            </a:r>
            <a:r>
              <a:rPr lang="en-GB" baseline="0"/>
              <a:t> possible par composante</a:t>
            </a:r>
            <a:endParaRPr lang="en-GB"/>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FR"/>
        </a:p>
      </c:txPr>
    </c:title>
    <c:autoTitleDeleted val="0"/>
    <c:plotArea>
      <c:layout/>
      <c:scatterChart>
        <c:scatterStyle val="smoothMarker"/>
        <c:varyColors val="0"/>
        <c:ser>
          <c:idx val="0"/>
          <c:order val="0"/>
          <c:tx>
            <c:v>Infant</c:v>
          </c:tx>
          <c:spPr>
            <a:ln w="19050" cap="rnd">
              <a:solidFill>
                <a:srgbClr val="89D8AD"/>
              </a:solidFill>
              <a:round/>
            </a:ln>
            <a:effectLst/>
          </c:spPr>
          <c:marker>
            <c:symbol val="circle"/>
            <c:size val="5"/>
            <c:spPr>
              <a:solidFill>
                <a:srgbClr val="89D8AD"/>
              </a:solidFill>
              <a:ln w="9525">
                <a:solidFill>
                  <a:srgbClr val="89D8AD"/>
                </a:solidFill>
              </a:ln>
              <a:effectLst/>
            </c:spPr>
          </c:marker>
          <c:xVal>
            <c:numRef>
              <c:f>sensis_life_expectancy2!$B$408:$B$465</c:f>
              <c:numCache>
                <c:formatCode>General</c:formatCode>
                <c:ptCount val="58"/>
                <c:pt idx="0">
                  <c:v>1960</c:v>
                </c:pt>
                <c:pt idx="1">
                  <c:v>1961</c:v>
                </c:pt>
                <c:pt idx="2">
                  <c:v>1962</c:v>
                </c:pt>
                <c:pt idx="3">
                  <c:v>1963</c:v>
                </c:pt>
                <c:pt idx="4">
                  <c:v>1964</c:v>
                </c:pt>
                <c:pt idx="5">
                  <c:v>1965</c:v>
                </c:pt>
                <c:pt idx="6">
                  <c:v>1966</c:v>
                </c:pt>
                <c:pt idx="7">
                  <c:v>1967</c:v>
                </c:pt>
                <c:pt idx="8">
                  <c:v>1968</c:v>
                </c:pt>
                <c:pt idx="9">
                  <c:v>1969</c:v>
                </c:pt>
                <c:pt idx="10">
                  <c:v>1970</c:v>
                </c:pt>
                <c:pt idx="11">
                  <c:v>1971</c:v>
                </c:pt>
                <c:pt idx="12">
                  <c:v>1972</c:v>
                </c:pt>
                <c:pt idx="13">
                  <c:v>1973</c:v>
                </c:pt>
                <c:pt idx="14">
                  <c:v>1974</c:v>
                </c:pt>
                <c:pt idx="15">
                  <c:v>1975</c:v>
                </c:pt>
                <c:pt idx="16">
                  <c:v>1976</c:v>
                </c:pt>
                <c:pt idx="17">
                  <c:v>1977</c:v>
                </c:pt>
                <c:pt idx="18">
                  <c:v>1978</c:v>
                </c:pt>
                <c:pt idx="19">
                  <c:v>1979</c:v>
                </c:pt>
                <c:pt idx="20">
                  <c:v>1980</c:v>
                </c:pt>
                <c:pt idx="21">
                  <c:v>1981</c:v>
                </c:pt>
                <c:pt idx="22">
                  <c:v>1982</c:v>
                </c:pt>
                <c:pt idx="23">
                  <c:v>1983</c:v>
                </c:pt>
                <c:pt idx="24">
                  <c:v>1984</c:v>
                </c:pt>
                <c:pt idx="25">
                  <c:v>1985</c:v>
                </c:pt>
                <c:pt idx="26">
                  <c:v>1986</c:v>
                </c:pt>
                <c:pt idx="27">
                  <c:v>1987</c:v>
                </c:pt>
                <c:pt idx="28">
                  <c:v>1988</c:v>
                </c:pt>
                <c:pt idx="29">
                  <c:v>1989</c:v>
                </c:pt>
                <c:pt idx="30">
                  <c:v>1990</c:v>
                </c:pt>
                <c:pt idx="31">
                  <c:v>1991</c:v>
                </c:pt>
                <c:pt idx="32">
                  <c:v>1992</c:v>
                </c:pt>
                <c:pt idx="33">
                  <c:v>1993</c:v>
                </c:pt>
                <c:pt idx="34">
                  <c:v>1994</c:v>
                </c:pt>
                <c:pt idx="35">
                  <c:v>1995</c:v>
                </c:pt>
                <c:pt idx="36">
                  <c:v>1996</c:v>
                </c:pt>
                <c:pt idx="37">
                  <c:v>1997</c:v>
                </c:pt>
                <c:pt idx="38">
                  <c:v>1998</c:v>
                </c:pt>
                <c:pt idx="39">
                  <c:v>1999</c:v>
                </c:pt>
                <c:pt idx="40">
                  <c:v>2000</c:v>
                </c:pt>
                <c:pt idx="41">
                  <c:v>2001</c:v>
                </c:pt>
                <c:pt idx="42">
                  <c:v>2002</c:v>
                </c:pt>
                <c:pt idx="43">
                  <c:v>2003</c:v>
                </c:pt>
                <c:pt idx="44">
                  <c:v>2004</c:v>
                </c:pt>
                <c:pt idx="45">
                  <c:v>2005</c:v>
                </c:pt>
                <c:pt idx="46">
                  <c:v>2006</c:v>
                </c:pt>
                <c:pt idx="47">
                  <c:v>2007</c:v>
                </c:pt>
                <c:pt idx="48">
                  <c:v>2008</c:v>
                </c:pt>
                <c:pt idx="49">
                  <c:v>2009</c:v>
                </c:pt>
                <c:pt idx="50">
                  <c:v>2010</c:v>
                </c:pt>
                <c:pt idx="51">
                  <c:v>2011</c:v>
                </c:pt>
                <c:pt idx="52">
                  <c:v>2012</c:v>
                </c:pt>
                <c:pt idx="53">
                  <c:v>2013</c:v>
                </c:pt>
                <c:pt idx="54">
                  <c:v>2014</c:v>
                </c:pt>
                <c:pt idx="55">
                  <c:v>2015</c:v>
                </c:pt>
                <c:pt idx="56">
                  <c:v>2016</c:v>
                </c:pt>
                <c:pt idx="57">
                  <c:v>2017</c:v>
                </c:pt>
              </c:numCache>
            </c:numRef>
          </c:xVal>
          <c:yVal>
            <c:numRef>
              <c:f>sensis_life_expectancy2!$C$408:$C$465</c:f>
              <c:numCache>
                <c:formatCode>General</c:formatCode>
                <c:ptCount val="58"/>
                <c:pt idx="0">
                  <c:v>3.1517891028721001</c:v>
                </c:pt>
                <c:pt idx="1">
                  <c:v>3.0190950044996998</c:v>
                </c:pt>
                <c:pt idx="2">
                  <c:v>3.00798876502596</c:v>
                </c:pt>
                <c:pt idx="3">
                  <c:v>2.9237579481509601</c:v>
                </c:pt>
                <c:pt idx="4">
                  <c:v>2.4407551047782201</c:v>
                </c:pt>
                <c:pt idx="5">
                  <c:v>2.2246331438920799</c:v>
                </c:pt>
                <c:pt idx="6">
                  <c:v>2.2503056270274602</c:v>
                </c:pt>
                <c:pt idx="7">
                  <c:v>2.0784009326511499</c:v>
                </c:pt>
                <c:pt idx="8">
                  <c:v>1.97543116005622</c:v>
                </c:pt>
                <c:pt idx="9">
                  <c:v>1.96145584193566</c:v>
                </c:pt>
                <c:pt idx="10">
                  <c:v>1.8133709615997899</c:v>
                </c:pt>
                <c:pt idx="11">
                  <c:v>1.6974369891416401</c:v>
                </c:pt>
                <c:pt idx="12">
                  <c:v>1.6240421462508601</c:v>
                </c:pt>
                <c:pt idx="13">
                  <c:v>1.5554969738140001</c:v>
                </c:pt>
                <c:pt idx="14">
                  <c:v>1.55586350758665</c:v>
                </c:pt>
                <c:pt idx="15">
                  <c:v>1.3395451885317999</c:v>
                </c:pt>
                <c:pt idx="16">
                  <c:v>1.2927503159312199</c:v>
                </c:pt>
                <c:pt idx="17">
                  <c:v>1.2590011538996899</c:v>
                </c:pt>
                <c:pt idx="18">
                  <c:v>1.2533448145367501</c:v>
                </c:pt>
                <c:pt idx="19">
                  <c:v>1.07178121524346</c:v>
                </c:pt>
                <c:pt idx="20">
                  <c:v>1.1392696933847299</c:v>
                </c:pt>
                <c:pt idx="21">
                  <c:v>1.06462490904934</c:v>
                </c:pt>
                <c:pt idx="22">
                  <c:v>1.0195340258933101</c:v>
                </c:pt>
                <c:pt idx="23">
                  <c:v>1.00014744692862</c:v>
                </c:pt>
                <c:pt idx="24">
                  <c:v>0.935682194702395</c:v>
                </c:pt>
                <c:pt idx="25">
                  <c:v>0.91066286725157397</c:v>
                </c:pt>
                <c:pt idx="26">
                  <c:v>0.85010918427087701</c:v>
                </c:pt>
                <c:pt idx="27">
                  <c:v>0.84932063406588998</c:v>
                </c:pt>
                <c:pt idx="28">
                  <c:v>0.94920066332176101</c:v>
                </c:pt>
                <c:pt idx="29">
                  <c:v>0.84670734228853906</c:v>
                </c:pt>
                <c:pt idx="30">
                  <c:v>0.98373558453779697</c:v>
                </c:pt>
                <c:pt idx="31">
                  <c:v>0.88534030312185097</c:v>
                </c:pt>
                <c:pt idx="32">
                  <c:v>0.78572536223937595</c:v>
                </c:pt>
                <c:pt idx="33">
                  <c:v>0.84560045598824696</c:v>
                </c:pt>
                <c:pt idx="34">
                  <c:v>0.63275682448141901</c:v>
                </c:pt>
                <c:pt idx="35">
                  <c:v>0.60616778977643504</c:v>
                </c:pt>
                <c:pt idx="36">
                  <c:v>0.66804610399408704</c:v>
                </c:pt>
                <c:pt idx="37">
                  <c:v>0.64127940385547799</c:v>
                </c:pt>
                <c:pt idx="38">
                  <c:v>0.58859595665155995</c:v>
                </c:pt>
                <c:pt idx="39">
                  <c:v>0.61268329010373201</c:v>
                </c:pt>
                <c:pt idx="40">
                  <c:v>0.58694358591205298</c:v>
                </c:pt>
                <c:pt idx="41">
                  <c:v>0.63770185929894296</c:v>
                </c:pt>
                <c:pt idx="42">
                  <c:v>0.59326392815057705</c:v>
                </c:pt>
                <c:pt idx="43">
                  <c:v>0.58210775303460605</c:v>
                </c:pt>
                <c:pt idx="44">
                  <c:v>0.57980789265377597</c:v>
                </c:pt>
                <c:pt idx="45">
                  <c:v>0.50534617337893895</c:v>
                </c:pt>
                <c:pt idx="46">
                  <c:v>0.530145550895185</c:v>
                </c:pt>
                <c:pt idx="47">
                  <c:v>0.52981542201482101</c:v>
                </c:pt>
                <c:pt idx="48">
                  <c:v>0.51914680827242399</c:v>
                </c:pt>
                <c:pt idx="49">
                  <c:v>0.52188275279576102</c:v>
                </c:pt>
                <c:pt idx="50">
                  <c:v>0.42281506551714199</c:v>
                </c:pt>
                <c:pt idx="51">
                  <c:v>0.43326994929641699</c:v>
                </c:pt>
                <c:pt idx="52">
                  <c:v>0.48410537698329398</c:v>
                </c:pt>
                <c:pt idx="53">
                  <c:v>0.46154588554308901</c:v>
                </c:pt>
                <c:pt idx="54">
                  <c:v>0.44663481752642997</c:v>
                </c:pt>
                <c:pt idx="55">
                  <c:v>0.47891507565263702</c:v>
                </c:pt>
                <c:pt idx="56">
                  <c:v>0.39598180478107298</c:v>
                </c:pt>
                <c:pt idx="57">
                  <c:v>0.47329830861023903</c:v>
                </c:pt>
              </c:numCache>
            </c:numRef>
          </c:yVal>
          <c:smooth val="1"/>
          <c:extLst>
            <c:ext xmlns:c16="http://schemas.microsoft.com/office/drawing/2014/chart" uri="{C3380CC4-5D6E-409C-BE32-E72D297353CC}">
              <c16:uniqueId val="{00000000-9C4B-264D-A863-3C34A0C720A2}"/>
            </c:ext>
          </c:extLst>
        </c:ser>
        <c:ser>
          <c:idx val="1"/>
          <c:order val="1"/>
          <c:tx>
            <c:v>Hump</c:v>
          </c:tx>
          <c:spPr>
            <a:ln w="19050" cap="rnd">
              <a:solidFill>
                <a:srgbClr val="D7B4F8"/>
              </a:solidFill>
              <a:round/>
            </a:ln>
            <a:effectLst/>
          </c:spPr>
          <c:marker>
            <c:symbol val="circle"/>
            <c:size val="5"/>
            <c:spPr>
              <a:solidFill>
                <a:srgbClr val="D7B4F8"/>
              </a:solidFill>
              <a:ln w="9525">
                <a:solidFill>
                  <a:srgbClr val="D7B4F8"/>
                </a:solidFill>
              </a:ln>
              <a:effectLst/>
            </c:spPr>
          </c:marker>
          <c:xVal>
            <c:numRef>
              <c:f>sensis_life_expectancy2!$B$408:$B$465</c:f>
              <c:numCache>
                <c:formatCode>General</c:formatCode>
                <c:ptCount val="58"/>
                <c:pt idx="0">
                  <c:v>1960</c:v>
                </c:pt>
                <c:pt idx="1">
                  <c:v>1961</c:v>
                </c:pt>
                <c:pt idx="2">
                  <c:v>1962</c:v>
                </c:pt>
                <c:pt idx="3">
                  <c:v>1963</c:v>
                </c:pt>
                <c:pt idx="4">
                  <c:v>1964</c:v>
                </c:pt>
                <c:pt idx="5">
                  <c:v>1965</c:v>
                </c:pt>
                <c:pt idx="6">
                  <c:v>1966</c:v>
                </c:pt>
                <c:pt idx="7">
                  <c:v>1967</c:v>
                </c:pt>
                <c:pt idx="8">
                  <c:v>1968</c:v>
                </c:pt>
                <c:pt idx="9">
                  <c:v>1969</c:v>
                </c:pt>
                <c:pt idx="10">
                  <c:v>1970</c:v>
                </c:pt>
                <c:pt idx="11">
                  <c:v>1971</c:v>
                </c:pt>
                <c:pt idx="12">
                  <c:v>1972</c:v>
                </c:pt>
                <c:pt idx="13">
                  <c:v>1973</c:v>
                </c:pt>
                <c:pt idx="14">
                  <c:v>1974</c:v>
                </c:pt>
                <c:pt idx="15">
                  <c:v>1975</c:v>
                </c:pt>
                <c:pt idx="16">
                  <c:v>1976</c:v>
                </c:pt>
                <c:pt idx="17">
                  <c:v>1977</c:v>
                </c:pt>
                <c:pt idx="18">
                  <c:v>1978</c:v>
                </c:pt>
                <c:pt idx="19">
                  <c:v>1979</c:v>
                </c:pt>
                <c:pt idx="20">
                  <c:v>1980</c:v>
                </c:pt>
                <c:pt idx="21">
                  <c:v>1981</c:v>
                </c:pt>
                <c:pt idx="22">
                  <c:v>1982</c:v>
                </c:pt>
                <c:pt idx="23">
                  <c:v>1983</c:v>
                </c:pt>
                <c:pt idx="24">
                  <c:v>1984</c:v>
                </c:pt>
                <c:pt idx="25">
                  <c:v>1985</c:v>
                </c:pt>
                <c:pt idx="26">
                  <c:v>1986</c:v>
                </c:pt>
                <c:pt idx="27">
                  <c:v>1987</c:v>
                </c:pt>
                <c:pt idx="28">
                  <c:v>1988</c:v>
                </c:pt>
                <c:pt idx="29">
                  <c:v>1989</c:v>
                </c:pt>
                <c:pt idx="30">
                  <c:v>1990</c:v>
                </c:pt>
                <c:pt idx="31">
                  <c:v>1991</c:v>
                </c:pt>
                <c:pt idx="32">
                  <c:v>1992</c:v>
                </c:pt>
                <c:pt idx="33">
                  <c:v>1993</c:v>
                </c:pt>
                <c:pt idx="34">
                  <c:v>1994</c:v>
                </c:pt>
                <c:pt idx="35">
                  <c:v>1995</c:v>
                </c:pt>
                <c:pt idx="36">
                  <c:v>1996</c:v>
                </c:pt>
                <c:pt idx="37">
                  <c:v>1997</c:v>
                </c:pt>
                <c:pt idx="38">
                  <c:v>1998</c:v>
                </c:pt>
                <c:pt idx="39">
                  <c:v>1999</c:v>
                </c:pt>
                <c:pt idx="40">
                  <c:v>2000</c:v>
                </c:pt>
                <c:pt idx="41">
                  <c:v>2001</c:v>
                </c:pt>
                <c:pt idx="42">
                  <c:v>2002</c:v>
                </c:pt>
                <c:pt idx="43">
                  <c:v>2003</c:v>
                </c:pt>
                <c:pt idx="44">
                  <c:v>2004</c:v>
                </c:pt>
                <c:pt idx="45">
                  <c:v>2005</c:v>
                </c:pt>
                <c:pt idx="46">
                  <c:v>2006</c:v>
                </c:pt>
                <c:pt idx="47">
                  <c:v>2007</c:v>
                </c:pt>
                <c:pt idx="48">
                  <c:v>2008</c:v>
                </c:pt>
                <c:pt idx="49">
                  <c:v>2009</c:v>
                </c:pt>
                <c:pt idx="50">
                  <c:v>2010</c:v>
                </c:pt>
                <c:pt idx="51">
                  <c:v>2011</c:v>
                </c:pt>
                <c:pt idx="52">
                  <c:v>2012</c:v>
                </c:pt>
                <c:pt idx="53">
                  <c:v>2013</c:v>
                </c:pt>
                <c:pt idx="54">
                  <c:v>2014</c:v>
                </c:pt>
                <c:pt idx="55">
                  <c:v>2015</c:v>
                </c:pt>
                <c:pt idx="56">
                  <c:v>2016</c:v>
                </c:pt>
                <c:pt idx="57">
                  <c:v>2017</c:v>
                </c:pt>
              </c:numCache>
            </c:numRef>
          </c:xVal>
          <c:yVal>
            <c:numRef>
              <c:f>sensis_life_expectancy2!$D$408:$D$465</c:f>
              <c:numCache>
                <c:formatCode>General</c:formatCode>
                <c:ptCount val="58"/>
                <c:pt idx="0">
                  <c:v>0.91110910468418604</c:v>
                </c:pt>
                <c:pt idx="1">
                  <c:v>1.1275954557545</c:v>
                </c:pt>
                <c:pt idx="2">
                  <c:v>0.95911796189864196</c:v>
                </c:pt>
                <c:pt idx="3">
                  <c:v>0.77639296094619703</c:v>
                </c:pt>
                <c:pt idx="4">
                  <c:v>0.70919963406022601</c:v>
                </c:pt>
                <c:pt idx="5">
                  <c:v>0.70338902061911301</c:v>
                </c:pt>
                <c:pt idx="6">
                  <c:v>0.945207107386551</c:v>
                </c:pt>
                <c:pt idx="7">
                  <c:v>0.80439011287107598</c:v>
                </c:pt>
                <c:pt idx="8">
                  <c:v>0.63073721006772099</c:v>
                </c:pt>
                <c:pt idx="9">
                  <c:v>0.62504467827213295</c:v>
                </c:pt>
                <c:pt idx="10">
                  <c:v>0.592273803380863</c:v>
                </c:pt>
                <c:pt idx="11">
                  <c:v>0.61454893552738099</c:v>
                </c:pt>
                <c:pt idx="12">
                  <c:v>0.56668644584615901</c:v>
                </c:pt>
                <c:pt idx="13">
                  <c:v>0.61900713514441497</c:v>
                </c:pt>
                <c:pt idx="14">
                  <c:v>0.61821188530788596</c:v>
                </c:pt>
                <c:pt idx="15">
                  <c:v>0.56705467962996203</c:v>
                </c:pt>
                <c:pt idx="16">
                  <c:v>0.70873913288229995</c:v>
                </c:pt>
                <c:pt idx="17">
                  <c:v>0.69295577944875197</c:v>
                </c:pt>
                <c:pt idx="18">
                  <c:v>0.71003616736743402</c:v>
                </c:pt>
                <c:pt idx="19">
                  <c:v>0.72678243482064897</c:v>
                </c:pt>
                <c:pt idx="20">
                  <c:v>0.82353552350900805</c:v>
                </c:pt>
                <c:pt idx="21">
                  <c:v>0.72258577540249302</c:v>
                </c:pt>
                <c:pt idx="22">
                  <c:v>0.79915628189134202</c:v>
                </c:pt>
                <c:pt idx="23">
                  <c:v>0.875199998142833</c:v>
                </c:pt>
                <c:pt idx="24">
                  <c:v>0.97034421653691505</c:v>
                </c:pt>
                <c:pt idx="25">
                  <c:v>0.95815631263822398</c:v>
                </c:pt>
                <c:pt idx="26">
                  <c:v>0.83064076524983899</c:v>
                </c:pt>
                <c:pt idx="27">
                  <c:v>0.93288406204544605</c:v>
                </c:pt>
                <c:pt idx="28">
                  <c:v>0.79952311860303404</c:v>
                </c:pt>
                <c:pt idx="29">
                  <c:v>1.08495067063402</c:v>
                </c:pt>
                <c:pt idx="30">
                  <c:v>1.11177134201385</c:v>
                </c:pt>
                <c:pt idx="31">
                  <c:v>1.3173980168908901</c:v>
                </c:pt>
                <c:pt idx="32">
                  <c:v>1.3711622102519101</c:v>
                </c:pt>
                <c:pt idx="33">
                  <c:v>0.75236447158809505</c:v>
                </c:pt>
                <c:pt idx="34">
                  <c:v>1.68379203696408</c:v>
                </c:pt>
                <c:pt idx="35">
                  <c:v>1.9085992622249399</c:v>
                </c:pt>
                <c:pt idx="36">
                  <c:v>0.86021442355158195</c:v>
                </c:pt>
                <c:pt idx="37">
                  <c:v>0.87782154092111897</c:v>
                </c:pt>
                <c:pt idx="38">
                  <c:v>0.66088565226816298</c:v>
                </c:pt>
                <c:pt idx="39">
                  <c:v>0.60779379255858101</c:v>
                </c:pt>
                <c:pt idx="40">
                  <c:v>0.55946367375462103</c:v>
                </c:pt>
                <c:pt idx="41">
                  <c:v>0.557171071118162</c:v>
                </c:pt>
                <c:pt idx="42">
                  <c:v>0.56773918962880998</c:v>
                </c:pt>
                <c:pt idx="43">
                  <c:v>0.50110425376605905</c:v>
                </c:pt>
                <c:pt idx="44">
                  <c:v>0.54820681812276495</c:v>
                </c:pt>
                <c:pt idx="45">
                  <c:v>0.56607112720317299</c:v>
                </c:pt>
                <c:pt idx="46">
                  <c:v>0.53723989127188099</c:v>
                </c:pt>
                <c:pt idx="47">
                  <c:v>0.57493469751717896</c:v>
                </c:pt>
                <c:pt idx="48">
                  <c:v>0.58963399322757903</c:v>
                </c:pt>
                <c:pt idx="49">
                  <c:v>0.56090398865136104</c:v>
                </c:pt>
                <c:pt idx="50">
                  <c:v>0.62692514278160205</c:v>
                </c:pt>
                <c:pt idx="51">
                  <c:v>0.53631830569781902</c:v>
                </c:pt>
                <c:pt idx="52">
                  <c:v>0.40728199636970402</c:v>
                </c:pt>
                <c:pt idx="53">
                  <c:v>0.60588389000133702</c:v>
                </c:pt>
                <c:pt idx="54">
                  <c:v>0.44326714788707</c:v>
                </c:pt>
                <c:pt idx="55">
                  <c:v>0.392729274745165</c:v>
                </c:pt>
                <c:pt idx="56">
                  <c:v>0.71751703050181004</c:v>
                </c:pt>
                <c:pt idx="57">
                  <c:v>0.51106704415299498</c:v>
                </c:pt>
              </c:numCache>
            </c:numRef>
          </c:yVal>
          <c:smooth val="1"/>
          <c:extLst>
            <c:ext xmlns:c16="http://schemas.microsoft.com/office/drawing/2014/chart" uri="{C3380CC4-5D6E-409C-BE32-E72D297353CC}">
              <c16:uniqueId val="{00000001-9C4B-264D-A863-3C34A0C720A2}"/>
            </c:ext>
          </c:extLst>
        </c:ser>
        <c:dLbls>
          <c:showLegendKey val="0"/>
          <c:showVal val="0"/>
          <c:showCatName val="0"/>
          <c:showSerName val="0"/>
          <c:showPercent val="0"/>
          <c:showBubbleSize val="0"/>
        </c:dLbls>
        <c:axId val="525717472"/>
        <c:axId val="274466112"/>
      </c:scatterChart>
      <c:valAx>
        <c:axId val="52571747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FR"/>
          </a:p>
        </c:txPr>
        <c:crossAx val="274466112"/>
        <c:crosses val="autoZero"/>
        <c:crossBetween val="midCat"/>
      </c:valAx>
      <c:valAx>
        <c:axId val="2744661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FR"/>
          </a:p>
        </c:txPr>
        <c:crossAx val="525717472"/>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1" y="0"/>
            <a:ext cx="3025745" cy="463891"/>
          </a:xfrm>
          <a:prstGeom prst="rect">
            <a:avLst/>
          </a:prstGeom>
        </p:spPr>
        <p:txBody>
          <a:bodyPr vert="horz" wrap="square" lIns="91440" tIns="45720" rIns="91440" bIns="45720" numCol="1" anchor="t" anchorCtr="0" compatLnSpc="1">
            <a:prstTxWarp prst="textNoShape">
              <a:avLst/>
            </a:prstTxWarp>
          </a:bodyPr>
          <a:lstStyle>
            <a:lvl1pPr eaLnBrk="1" hangingPunct="1">
              <a:defRPr sz="1200"/>
            </a:lvl1pPr>
          </a:lstStyle>
          <a:p>
            <a:endParaRPr lang="fr-FR"/>
          </a:p>
        </p:txBody>
      </p:sp>
      <p:sp>
        <p:nvSpPr>
          <p:cNvPr id="3" name="Espace réservé de la date 2"/>
          <p:cNvSpPr>
            <a:spLocks noGrp="1"/>
          </p:cNvSpPr>
          <p:nvPr>
            <p:ph type="dt" sz="quarter" idx="1"/>
          </p:nvPr>
        </p:nvSpPr>
        <p:spPr>
          <a:xfrm>
            <a:off x="3955991" y="0"/>
            <a:ext cx="3027378" cy="463891"/>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r>
              <a:rPr lang="fr-FR"/>
              <a:t>CONFIDENTIALITY LEVEL</a:t>
            </a:r>
          </a:p>
        </p:txBody>
      </p:sp>
      <p:sp>
        <p:nvSpPr>
          <p:cNvPr id="4" name="Espace réservé du pied de page 3"/>
          <p:cNvSpPr>
            <a:spLocks noGrp="1"/>
          </p:cNvSpPr>
          <p:nvPr>
            <p:ph type="ftr" sz="quarter" idx="2"/>
          </p:nvPr>
        </p:nvSpPr>
        <p:spPr>
          <a:xfrm>
            <a:off x="1" y="8816865"/>
            <a:ext cx="3025745" cy="465363"/>
          </a:xfrm>
          <a:prstGeom prst="rect">
            <a:avLst/>
          </a:prstGeom>
        </p:spPr>
        <p:txBody>
          <a:bodyPr vert="horz" wrap="square" lIns="91440" tIns="45720" rIns="91440" bIns="45720" numCol="1" anchor="b" anchorCtr="0" compatLnSpc="1">
            <a:prstTxWarp prst="textNoShape">
              <a:avLst/>
            </a:prstTxWarp>
          </a:bodyPr>
          <a:lstStyle>
            <a:lvl1pPr eaLnBrk="1" hangingPunct="1">
              <a:defRPr sz="1200"/>
            </a:lvl1pPr>
          </a:lstStyle>
          <a:p>
            <a:r>
              <a:rPr lang="fr-FR"/>
              <a:t>Title of the presentation</a:t>
            </a:r>
          </a:p>
        </p:txBody>
      </p:sp>
      <p:sp>
        <p:nvSpPr>
          <p:cNvPr id="5" name="Espace réservé du numéro de diapositive 4"/>
          <p:cNvSpPr>
            <a:spLocks noGrp="1"/>
          </p:cNvSpPr>
          <p:nvPr>
            <p:ph type="sldNum" sz="quarter" idx="3"/>
          </p:nvPr>
        </p:nvSpPr>
        <p:spPr>
          <a:xfrm>
            <a:off x="3955991" y="8816865"/>
            <a:ext cx="3027378" cy="465363"/>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A45A4975-6CFE-4840-9B29-7E8FF68A7FDB}" type="slidenum">
              <a:rPr lang="fr-FR"/>
              <a:pPr/>
              <a:t>‹#›</a:t>
            </a:fld>
            <a:endParaRPr lang="fr-FR"/>
          </a:p>
        </p:txBody>
      </p:sp>
    </p:spTree>
    <p:extLst>
      <p:ext uri="{BB962C8B-B14F-4D97-AF65-F5344CB8AC3E}">
        <p14:creationId xmlns:p14="http://schemas.microsoft.com/office/powerpoint/2010/main" val="220804022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1" y="0"/>
            <a:ext cx="3025745" cy="463891"/>
          </a:xfrm>
          <a:prstGeom prst="rect">
            <a:avLst/>
          </a:prstGeom>
        </p:spPr>
        <p:txBody>
          <a:bodyPr vert="horz" wrap="square" lIns="91440" tIns="45720" rIns="91440" bIns="45720" numCol="1" anchor="t" anchorCtr="0" compatLnSpc="1">
            <a:prstTxWarp prst="textNoShape">
              <a:avLst/>
            </a:prstTxWarp>
          </a:bodyPr>
          <a:lstStyle>
            <a:lvl1pPr eaLnBrk="1" hangingPunct="1">
              <a:defRPr sz="1200"/>
            </a:lvl1pPr>
          </a:lstStyle>
          <a:p>
            <a:endParaRPr lang="fr-FR" dirty="0"/>
          </a:p>
        </p:txBody>
      </p:sp>
      <p:sp>
        <p:nvSpPr>
          <p:cNvPr id="3" name="Espace réservé de la date 2"/>
          <p:cNvSpPr>
            <a:spLocks noGrp="1"/>
          </p:cNvSpPr>
          <p:nvPr>
            <p:ph type="dt" idx="1"/>
          </p:nvPr>
        </p:nvSpPr>
        <p:spPr>
          <a:xfrm>
            <a:off x="3955991" y="0"/>
            <a:ext cx="3027378" cy="463891"/>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r>
              <a:rPr lang="fr-FR" dirty="0"/>
              <a:t>CONFIDENTIALITY LEVEL</a:t>
            </a:r>
          </a:p>
        </p:txBody>
      </p:sp>
      <p:sp>
        <p:nvSpPr>
          <p:cNvPr id="4" name="Espace réservé de l'image des diapositives 3"/>
          <p:cNvSpPr>
            <a:spLocks noGrp="1" noRot="1" noChangeAspect="1"/>
          </p:cNvSpPr>
          <p:nvPr>
            <p:ph type="sldImg" idx="2"/>
          </p:nvPr>
        </p:nvSpPr>
        <p:spPr>
          <a:xfrm>
            <a:off x="398463" y="696913"/>
            <a:ext cx="6188075" cy="3481387"/>
          </a:xfrm>
          <a:prstGeom prst="rect">
            <a:avLst/>
          </a:prstGeom>
          <a:noFill/>
          <a:ln w="12700">
            <a:solidFill>
              <a:prstClr val="black"/>
            </a:solidFill>
          </a:ln>
        </p:spPr>
        <p:txBody>
          <a:bodyPr vert="horz" lIns="91440" tIns="45720" rIns="91440" bIns="45720" rtlCol="0" anchor="ctr"/>
          <a:lstStyle/>
          <a:p>
            <a:pPr lvl="0"/>
            <a:endParaRPr lang="fr-FR" noProof="0" dirty="0"/>
          </a:p>
        </p:txBody>
      </p:sp>
      <p:sp>
        <p:nvSpPr>
          <p:cNvPr id="5" name="Espace réservé des commentaires 4"/>
          <p:cNvSpPr>
            <a:spLocks noGrp="1"/>
          </p:cNvSpPr>
          <p:nvPr>
            <p:ph type="body" sz="quarter" idx="3"/>
          </p:nvPr>
        </p:nvSpPr>
        <p:spPr>
          <a:xfrm>
            <a:off x="698500" y="4409168"/>
            <a:ext cx="5588000" cy="4177960"/>
          </a:xfrm>
          <a:prstGeom prst="rect">
            <a:avLst/>
          </a:prstGeom>
        </p:spPr>
        <p:txBody>
          <a:bodyPr vert="horz" lIns="91440" tIns="45720" rIns="91440" bIns="45720" rtlCol="0"/>
          <a:lstStyle/>
          <a:p>
            <a:pPr lvl="0"/>
            <a:r>
              <a:rPr lang="fr-FR" noProof="0"/>
              <a:t>Modifiez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6" name="Espace réservé du pied de page 5"/>
          <p:cNvSpPr>
            <a:spLocks noGrp="1"/>
          </p:cNvSpPr>
          <p:nvPr>
            <p:ph type="ftr" sz="quarter" idx="4"/>
          </p:nvPr>
        </p:nvSpPr>
        <p:spPr>
          <a:xfrm>
            <a:off x="1" y="8816865"/>
            <a:ext cx="3025745" cy="465363"/>
          </a:xfrm>
          <a:prstGeom prst="rect">
            <a:avLst/>
          </a:prstGeom>
        </p:spPr>
        <p:txBody>
          <a:bodyPr vert="horz" wrap="square" lIns="91440" tIns="45720" rIns="91440" bIns="45720" numCol="1" anchor="b" anchorCtr="0" compatLnSpc="1">
            <a:prstTxWarp prst="textNoShape">
              <a:avLst/>
            </a:prstTxWarp>
          </a:bodyPr>
          <a:lstStyle>
            <a:lvl1pPr eaLnBrk="1" hangingPunct="1">
              <a:defRPr sz="1200"/>
            </a:lvl1pPr>
          </a:lstStyle>
          <a:p>
            <a:r>
              <a:rPr lang="fr-FR" dirty="0" err="1"/>
              <a:t>Title</a:t>
            </a:r>
            <a:r>
              <a:rPr lang="fr-FR" dirty="0"/>
              <a:t> of the </a:t>
            </a:r>
            <a:r>
              <a:rPr lang="fr-FR" dirty="0" err="1"/>
              <a:t>presentation</a:t>
            </a:r>
            <a:endParaRPr lang="fr-FR" dirty="0"/>
          </a:p>
        </p:txBody>
      </p:sp>
      <p:sp>
        <p:nvSpPr>
          <p:cNvPr id="7" name="Espace réservé du numéro de diapositive 6"/>
          <p:cNvSpPr>
            <a:spLocks noGrp="1"/>
          </p:cNvSpPr>
          <p:nvPr>
            <p:ph type="sldNum" sz="quarter" idx="5"/>
          </p:nvPr>
        </p:nvSpPr>
        <p:spPr>
          <a:xfrm>
            <a:off x="3955991" y="8816865"/>
            <a:ext cx="3027378" cy="465363"/>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930332B2-55D9-421F-A138-9E18F33D61D4}" type="slidenum">
              <a:rPr lang="fr-FR"/>
              <a:pPr/>
              <a:t>‹#›</a:t>
            </a:fld>
            <a:endParaRPr lang="fr-FR"/>
          </a:p>
        </p:txBody>
      </p:sp>
    </p:spTree>
    <p:extLst>
      <p:ext uri="{BB962C8B-B14F-4D97-AF65-F5344CB8AC3E}">
        <p14:creationId xmlns:p14="http://schemas.microsoft.com/office/powerpoint/2010/main" val="3217892981"/>
      </p:ext>
    </p:extLst>
  </p:cSld>
  <p:clrMap bg1="lt1" tx1="dk1" bg2="lt2" tx2="dk2" accent1="accent1" accent2="accent2" accent3="accent3" accent4="accent4" accent5="accent5" accent6="accent6" hlink="hlink" folHlink="folHlink"/>
  <p:hf hdr="0"/>
  <p:notesStyle>
    <a:lvl1pPr algn="l" rtl="0" eaLnBrk="0" fontAlgn="base" hangingPunct="0">
      <a:spcBef>
        <a:spcPct val="30000"/>
      </a:spcBef>
      <a:spcAft>
        <a:spcPct val="0"/>
      </a:spcAft>
      <a:defRPr sz="1400" kern="1200">
        <a:solidFill>
          <a:schemeClr val="tx1"/>
        </a:solidFill>
        <a:latin typeface="+mn-lt"/>
        <a:ea typeface="+mn-ea"/>
        <a:cs typeface="+mn-cs"/>
      </a:defRPr>
    </a:lvl1pPr>
    <a:lvl2pPr marL="535115" algn="l" rtl="0" eaLnBrk="0" fontAlgn="base" hangingPunct="0">
      <a:spcBef>
        <a:spcPct val="30000"/>
      </a:spcBef>
      <a:spcAft>
        <a:spcPct val="0"/>
      </a:spcAft>
      <a:defRPr sz="1400" kern="1200">
        <a:solidFill>
          <a:schemeClr val="tx1"/>
        </a:solidFill>
        <a:latin typeface="+mn-lt"/>
        <a:ea typeface="+mn-ea"/>
        <a:cs typeface="+mn-cs"/>
      </a:defRPr>
    </a:lvl2pPr>
    <a:lvl3pPr marL="1070230" algn="l" rtl="0" eaLnBrk="0" fontAlgn="base" hangingPunct="0">
      <a:spcBef>
        <a:spcPct val="30000"/>
      </a:spcBef>
      <a:spcAft>
        <a:spcPct val="0"/>
      </a:spcAft>
      <a:defRPr sz="1400" kern="1200">
        <a:solidFill>
          <a:schemeClr val="tx1"/>
        </a:solidFill>
        <a:latin typeface="+mn-lt"/>
        <a:ea typeface="+mn-ea"/>
        <a:cs typeface="+mn-cs"/>
      </a:defRPr>
    </a:lvl3pPr>
    <a:lvl4pPr marL="1605346" algn="l" rtl="0" eaLnBrk="0" fontAlgn="base" hangingPunct="0">
      <a:spcBef>
        <a:spcPct val="30000"/>
      </a:spcBef>
      <a:spcAft>
        <a:spcPct val="0"/>
      </a:spcAft>
      <a:defRPr sz="1400" kern="1200">
        <a:solidFill>
          <a:schemeClr val="tx1"/>
        </a:solidFill>
        <a:latin typeface="+mn-lt"/>
        <a:ea typeface="+mn-ea"/>
        <a:cs typeface="+mn-cs"/>
      </a:defRPr>
    </a:lvl4pPr>
    <a:lvl5pPr marL="2140462" algn="l" rtl="0" eaLnBrk="0" fontAlgn="base" hangingPunct="0">
      <a:spcBef>
        <a:spcPct val="30000"/>
      </a:spcBef>
      <a:spcAft>
        <a:spcPct val="0"/>
      </a:spcAft>
      <a:defRPr sz="1400" kern="1200">
        <a:solidFill>
          <a:schemeClr val="tx1"/>
        </a:solidFill>
        <a:latin typeface="+mn-lt"/>
        <a:ea typeface="+mn-ea"/>
        <a:cs typeface="+mn-cs"/>
      </a:defRPr>
    </a:lvl5pPr>
    <a:lvl6pPr marL="2675577" algn="l" defTabSz="1070230" rtl="0" eaLnBrk="1" latinLnBrk="0" hangingPunct="1">
      <a:defRPr sz="1400" kern="1200">
        <a:solidFill>
          <a:schemeClr val="tx1"/>
        </a:solidFill>
        <a:latin typeface="+mn-lt"/>
        <a:ea typeface="+mn-ea"/>
        <a:cs typeface="+mn-cs"/>
      </a:defRPr>
    </a:lvl6pPr>
    <a:lvl7pPr marL="3210692" algn="l" defTabSz="1070230" rtl="0" eaLnBrk="1" latinLnBrk="0" hangingPunct="1">
      <a:defRPr sz="1400" kern="1200">
        <a:solidFill>
          <a:schemeClr val="tx1"/>
        </a:solidFill>
        <a:latin typeface="+mn-lt"/>
        <a:ea typeface="+mn-ea"/>
        <a:cs typeface="+mn-cs"/>
      </a:defRPr>
    </a:lvl7pPr>
    <a:lvl8pPr marL="3745806" algn="l" defTabSz="1070230" rtl="0" eaLnBrk="1" latinLnBrk="0" hangingPunct="1">
      <a:defRPr sz="1400" kern="1200">
        <a:solidFill>
          <a:schemeClr val="tx1"/>
        </a:solidFill>
        <a:latin typeface="+mn-lt"/>
        <a:ea typeface="+mn-ea"/>
        <a:cs typeface="+mn-cs"/>
      </a:defRPr>
    </a:lvl8pPr>
    <a:lvl9pPr marL="4280922" algn="l" defTabSz="1070230"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98463" y="696913"/>
            <a:ext cx="6188075" cy="3481387"/>
          </a:xfrm>
        </p:spPr>
      </p:sp>
      <p:sp>
        <p:nvSpPr>
          <p:cNvPr id="3" name="Espace réservé des commentaires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noProof="0" dirty="0">
                <a:solidFill>
                  <a:srgbClr val="FF0000"/>
                </a:solidFill>
              </a:rPr>
              <a:t>WARNING</a:t>
            </a:r>
            <a:r>
              <a:rPr lang="en-US" noProof="0" dirty="0"/>
              <a:t>:</a:t>
            </a:r>
            <a:r>
              <a:rPr lang="en-US" baseline="0" noProof="0" dirty="0"/>
              <a:t> if you try to copy/paste </a:t>
            </a:r>
            <a:r>
              <a:rPr lang="en-US" b="1" baseline="0" noProof="0" dirty="0"/>
              <a:t>slides</a:t>
            </a:r>
            <a:r>
              <a:rPr lang="en-US" baseline="0" noProof="0" dirty="0"/>
              <a:t> from the former PPT version / layout you will probably face some technical issues. </a:t>
            </a:r>
            <a:br>
              <a:rPr lang="en-US" baseline="0" noProof="0" dirty="0"/>
            </a:br>
            <a:r>
              <a:rPr lang="en-US" baseline="0" noProof="0" dirty="0"/>
              <a:t>To avoid this, click on ‘new slide’ in the top menu and copy/paste the </a:t>
            </a:r>
            <a:r>
              <a:rPr lang="en-US" b="1" baseline="0" noProof="0" dirty="0"/>
              <a:t>elements</a:t>
            </a:r>
            <a:r>
              <a:rPr lang="en-US" baseline="0" noProof="0" dirty="0"/>
              <a:t> from your former slide onto the new one (do not copy/paste the slide itself). </a:t>
            </a:r>
            <a:endParaRPr lang="en-US" noProof="0" dirty="0"/>
          </a:p>
        </p:txBody>
      </p:sp>
      <p:sp>
        <p:nvSpPr>
          <p:cNvPr id="4" name="Espace réservé de la date 3"/>
          <p:cNvSpPr>
            <a:spLocks noGrp="1"/>
          </p:cNvSpPr>
          <p:nvPr>
            <p:ph type="dt" idx="10"/>
          </p:nvPr>
        </p:nvSpPr>
        <p:spPr/>
        <p:txBody>
          <a:bodyPr/>
          <a:lstStyle/>
          <a:p>
            <a:r>
              <a:rPr lang="fr-FR" dirty="0"/>
              <a:t>CONFIDENTIALITY LEVEL</a:t>
            </a:r>
          </a:p>
        </p:txBody>
      </p:sp>
      <p:sp>
        <p:nvSpPr>
          <p:cNvPr id="5" name="Espace réservé du pied de page 4"/>
          <p:cNvSpPr>
            <a:spLocks noGrp="1"/>
          </p:cNvSpPr>
          <p:nvPr>
            <p:ph type="ftr" sz="quarter" idx="11"/>
          </p:nvPr>
        </p:nvSpPr>
        <p:spPr/>
        <p:txBody>
          <a:bodyPr/>
          <a:lstStyle/>
          <a:p>
            <a:r>
              <a:rPr lang="fr-FR" dirty="0" err="1"/>
              <a:t>Title</a:t>
            </a:r>
            <a:r>
              <a:rPr lang="fr-FR"/>
              <a:t> of the presentation</a:t>
            </a:r>
          </a:p>
        </p:txBody>
      </p:sp>
      <p:sp>
        <p:nvSpPr>
          <p:cNvPr id="6" name="Espace réservé du numéro de diapositive 5"/>
          <p:cNvSpPr>
            <a:spLocks noGrp="1"/>
          </p:cNvSpPr>
          <p:nvPr>
            <p:ph type="sldNum" sz="quarter" idx="12"/>
          </p:nvPr>
        </p:nvSpPr>
        <p:spPr/>
        <p:txBody>
          <a:bodyPr/>
          <a:lstStyle/>
          <a:p>
            <a:fld id="{930332B2-55D9-421F-A138-9E18F33D61D4}" type="slidenum">
              <a:rPr lang="fr-FR" smtClean="0"/>
              <a:pPr/>
              <a:t>1</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Date Placeholder 3"/>
          <p:cNvSpPr>
            <a:spLocks noGrp="1"/>
          </p:cNvSpPr>
          <p:nvPr>
            <p:ph type="dt" idx="1"/>
          </p:nvPr>
        </p:nvSpPr>
        <p:spPr/>
        <p:txBody>
          <a:bodyPr/>
          <a:lstStyle/>
          <a:p>
            <a:r>
              <a:rPr lang="fr-FR"/>
              <a:t>CONFIDENTIALITY LEVEL</a:t>
            </a:r>
            <a:endParaRPr lang="fr-FR" dirty="0"/>
          </a:p>
        </p:txBody>
      </p:sp>
      <p:sp>
        <p:nvSpPr>
          <p:cNvPr id="5" name="Footer Placeholder 4"/>
          <p:cNvSpPr>
            <a:spLocks noGrp="1"/>
          </p:cNvSpPr>
          <p:nvPr>
            <p:ph type="ftr" sz="quarter" idx="4"/>
          </p:nvPr>
        </p:nvSpPr>
        <p:spPr/>
        <p:txBody>
          <a:bodyPr/>
          <a:lstStyle/>
          <a:p>
            <a:r>
              <a:rPr lang="fr-FR"/>
              <a:t>Title of the presentation</a:t>
            </a:r>
            <a:endParaRPr lang="fr-FR" dirty="0"/>
          </a:p>
        </p:txBody>
      </p:sp>
      <p:sp>
        <p:nvSpPr>
          <p:cNvPr id="6" name="Slide Number Placeholder 5"/>
          <p:cNvSpPr>
            <a:spLocks noGrp="1"/>
          </p:cNvSpPr>
          <p:nvPr>
            <p:ph type="sldNum" sz="quarter" idx="5"/>
          </p:nvPr>
        </p:nvSpPr>
        <p:spPr/>
        <p:txBody>
          <a:bodyPr/>
          <a:lstStyle/>
          <a:p>
            <a:fld id="{930332B2-55D9-421F-A138-9E18F33D61D4}" type="slidenum">
              <a:rPr lang="fr-FR" smtClean="0"/>
              <a:pPr/>
              <a:t>20</a:t>
            </a:fld>
            <a:endParaRPr lang="fr-FR"/>
          </a:p>
        </p:txBody>
      </p:sp>
    </p:spTree>
    <p:extLst>
      <p:ext uri="{BB962C8B-B14F-4D97-AF65-F5344CB8AC3E}">
        <p14:creationId xmlns:p14="http://schemas.microsoft.com/office/powerpoint/2010/main" val="2461862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Date Placeholder 3"/>
          <p:cNvSpPr>
            <a:spLocks noGrp="1"/>
          </p:cNvSpPr>
          <p:nvPr>
            <p:ph type="dt" idx="1"/>
          </p:nvPr>
        </p:nvSpPr>
        <p:spPr/>
        <p:txBody>
          <a:bodyPr/>
          <a:lstStyle/>
          <a:p>
            <a:r>
              <a:rPr lang="fr-FR"/>
              <a:t>CONFIDENTIALITY LEVEL</a:t>
            </a:r>
            <a:endParaRPr lang="fr-FR" dirty="0"/>
          </a:p>
        </p:txBody>
      </p:sp>
      <p:sp>
        <p:nvSpPr>
          <p:cNvPr id="5" name="Footer Placeholder 4"/>
          <p:cNvSpPr>
            <a:spLocks noGrp="1"/>
          </p:cNvSpPr>
          <p:nvPr>
            <p:ph type="ftr" sz="quarter" idx="4"/>
          </p:nvPr>
        </p:nvSpPr>
        <p:spPr/>
        <p:txBody>
          <a:bodyPr/>
          <a:lstStyle/>
          <a:p>
            <a:r>
              <a:rPr lang="fr-FR"/>
              <a:t>Title of the presentation</a:t>
            </a:r>
            <a:endParaRPr lang="fr-FR" dirty="0"/>
          </a:p>
        </p:txBody>
      </p:sp>
      <p:sp>
        <p:nvSpPr>
          <p:cNvPr id="6" name="Slide Number Placeholder 5"/>
          <p:cNvSpPr>
            <a:spLocks noGrp="1"/>
          </p:cNvSpPr>
          <p:nvPr>
            <p:ph type="sldNum" sz="quarter" idx="5"/>
          </p:nvPr>
        </p:nvSpPr>
        <p:spPr/>
        <p:txBody>
          <a:bodyPr/>
          <a:lstStyle/>
          <a:p>
            <a:fld id="{930332B2-55D9-421F-A138-9E18F33D61D4}" type="slidenum">
              <a:rPr lang="fr-FR" smtClean="0"/>
              <a:pPr/>
              <a:t>22</a:t>
            </a:fld>
            <a:endParaRPr lang="fr-FR"/>
          </a:p>
        </p:txBody>
      </p:sp>
    </p:spTree>
    <p:extLst>
      <p:ext uri="{BB962C8B-B14F-4D97-AF65-F5344CB8AC3E}">
        <p14:creationId xmlns:p14="http://schemas.microsoft.com/office/powerpoint/2010/main" val="5755209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9" name="bk object 16"/>
          <p:cNvSpPr>
            <a:spLocks/>
          </p:cNvSpPr>
          <p:nvPr userDrawn="1"/>
        </p:nvSpPr>
        <p:spPr bwMode="auto">
          <a:xfrm>
            <a:off x="0" y="1"/>
            <a:ext cx="9144000" cy="5143500"/>
          </a:xfrm>
          <a:custGeom>
            <a:avLst/>
            <a:gdLst>
              <a:gd name="T0" fmla="*/ 0 w 10692130"/>
              <a:gd name="T1" fmla="*/ 28 h 7560309"/>
              <a:gd name="T2" fmla="*/ 7838 w 10692130"/>
              <a:gd name="T3" fmla="*/ 28 h 7560309"/>
              <a:gd name="T4" fmla="*/ 7838 w 10692130"/>
              <a:gd name="T5" fmla="*/ 0 h 7560309"/>
              <a:gd name="T6" fmla="*/ 0 w 10692130"/>
              <a:gd name="T7" fmla="*/ 0 h 7560309"/>
              <a:gd name="T8" fmla="*/ 0 w 10692130"/>
              <a:gd name="T9" fmla="*/ 28 h 75603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692130" h="7560309">
                <a:moveTo>
                  <a:pt x="0" y="7559992"/>
                </a:moveTo>
                <a:lnTo>
                  <a:pt x="10692003" y="7559992"/>
                </a:lnTo>
                <a:lnTo>
                  <a:pt x="10692003" y="0"/>
                </a:lnTo>
                <a:lnTo>
                  <a:pt x="0" y="0"/>
                </a:lnTo>
                <a:lnTo>
                  <a:pt x="0" y="7559992"/>
                </a:lnTo>
                <a:close/>
              </a:path>
            </a:pathLst>
          </a:custGeom>
          <a:solidFill>
            <a:srgbClr val="00AEC6"/>
          </a:solidFill>
          <a:ln w="9525">
            <a:noFill/>
            <a:round/>
            <a:headEnd/>
            <a:tailEnd/>
          </a:ln>
        </p:spPr>
        <p:txBody>
          <a:bodyPr lIns="0" tIns="0" rIns="0" bIns="0"/>
          <a:lstStyle/>
          <a:p>
            <a:endParaRPr lang="fr-FR">
              <a:latin typeface="+mj-lt"/>
            </a:endParaRPr>
          </a:p>
        </p:txBody>
      </p:sp>
      <p:pic>
        <p:nvPicPr>
          <p:cNvPr id="2"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103" b="25087"/>
          <a:stretch/>
        </p:blipFill>
        <p:spPr bwMode="auto">
          <a:xfrm>
            <a:off x="0" y="1297949"/>
            <a:ext cx="4569828" cy="3845552"/>
          </a:xfrm>
          <a:prstGeom prst="rect">
            <a:avLst/>
          </a:prstGeom>
          <a:noFill/>
          <a:extLst>
            <a:ext uri="{909E8E84-426E-40DD-AFC4-6F175D3DCCD1}">
              <a14:hiddenFill xmlns:a14="http://schemas.microsoft.com/office/drawing/2010/main">
                <a:solidFill>
                  <a:srgbClr val="FFFFFF"/>
                </a:solidFill>
              </a14:hiddenFill>
            </a:ext>
          </a:extLst>
        </p:spPr>
      </p:pic>
      <p:sp>
        <p:nvSpPr>
          <p:cNvPr id="12" name="Titre 11"/>
          <p:cNvSpPr>
            <a:spLocks noGrp="1"/>
          </p:cNvSpPr>
          <p:nvPr>
            <p:ph type="title" hasCustomPrompt="1"/>
          </p:nvPr>
        </p:nvSpPr>
        <p:spPr>
          <a:xfrm>
            <a:off x="1372180" y="1925196"/>
            <a:ext cx="7651171" cy="2237136"/>
          </a:xfrm>
          <a:prstGeom prst="rect">
            <a:avLst/>
          </a:prstGeom>
        </p:spPr>
        <p:txBody>
          <a:bodyPr lIns="81628" tIns="40814" rIns="81628" bIns="40814"/>
          <a:lstStyle>
            <a:lvl1pPr marL="0" indent="1037361" algn="l">
              <a:defRPr sz="5000" b="1">
                <a:solidFill>
                  <a:schemeClr val="bg1"/>
                </a:solidFill>
                <a:latin typeface="Source Sans Pro" pitchFamily="34" charset="0"/>
              </a:defRPr>
            </a:lvl1pPr>
          </a:lstStyle>
          <a:p>
            <a:r>
              <a:rPr lang="en-US" noProof="0" dirty="0"/>
              <a:t>Insert title of the       presentation in bold here</a:t>
            </a:r>
          </a:p>
        </p:txBody>
      </p:sp>
      <p:sp>
        <p:nvSpPr>
          <p:cNvPr id="14" name="Sous-titre 2"/>
          <p:cNvSpPr>
            <a:spLocks noGrp="1"/>
          </p:cNvSpPr>
          <p:nvPr>
            <p:ph type="subTitle" idx="1" hasCustomPrompt="1"/>
          </p:nvPr>
        </p:nvSpPr>
        <p:spPr>
          <a:xfrm>
            <a:off x="6258689" y="4759837"/>
            <a:ext cx="2696400" cy="264600"/>
          </a:xfrm>
          <a:prstGeom prst="rect">
            <a:avLst/>
          </a:prstGeom>
        </p:spPr>
        <p:txBody>
          <a:bodyPr wrap="square" lIns="81628" tIns="40814" rIns="81628" bIns="40814" anchor="ctr">
            <a:spAutoFit/>
          </a:bodyPr>
          <a:lstStyle>
            <a:lvl1pPr marL="0" indent="0" algn="r">
              <a:lnSpc>
                <a:spcPct val="90000"/>
              </a:lnSpc>
              <a:buNone/>
              <a:defRPr sz="1300" b="0">
                <a:solidFill>
                  <a:schemeClr val="bg1"/>
                </a:solidFill>
              </a:defRPr>
            </a:lvl1pPr>
            <a:lvl2pPr marL="306107" indent="0" algn="ctr">
              <a:buNone/>
              <a:defRPr sz="1300"/>
            </a:lvl2pPr>
            <a:lvl3pPr marL="612213" indent="0" algn="ctr">
              <a:buNone/>
              <a:defRPr sz="1200"/>
            </a:lvl3pPr>
            <a:lvl4pPr marL="918320" indent="0" algn="ctr">
              <a:buNone/>
              <a:defRPr sz="1100"/>
            </a:lvl4pPr>
            <a:lvl5pPr marL="1224427" indent="0" algn="ctr">
              <a:buNone/>
              <a:defRPr sz="1100"/>
            </a:lvl5pPr>
            <a:lvl6pPr marL="1530534" indent="0" algn="ctr">
              <a:buNone/>
              <a:defRPr sz="1100"/>
            </a:lvl6pPr>
            <a:lvl7pPr marL="1836640" indent="0" algn="ctr">
              <a:buNone/>
              <a:defRPr sz="1100"/>
            </a:lvl7pPr>
            <a:lvl8pPr marL="2142747" indent="0" algn="ctr">
              <a:buNone/>
              <a:defRPr sz="1100"/>
            </a:lvl8pPr>
            <a:lvl9pPr marL="2448853" indent="0" algn="ctr">
              <a:buNone/>
              <a:defRPr sz="1100"/>
            </a:lvl9pPr>
          </a:lstStyle>
          <a:p>
            <a:r>
              <a:rPr lang="en-US" noProof="0" dirty="0"/>
              <a:t>Date - Place</a:t>
            </a:r>
          </a:p>
        </p:txBody>
      </p:sp>
      <p:sp>
        <p:nvSpPr>
          <p:cNvPr id="11" name="Espace réservé du contenu 10"/>
          <p:cNvSpPr>
            <a:spLocks noGrp="1"/>
          </p:cNvSpPr>
          <p:nvPr>
            <p:ph sz="quarter" idx="12" hasCustomPrompt="1"/>
          </p:nvPr>
        </p:nvSpPr>
        <p:spPr>
          <a:xfrm>
            <a:off x="6258689" y="4510088"/>
            <a:ext cx="2696400" cy="264600"/>
          </a:xfrm>
          <a:prstGeom prst="rect">
            <a:avLst/>
          </a:prstGeom>
        </p:spPr>
        <p:txBody>
          <a:bodyPr lIns="81628" tIns="40814" rIns="81628" bIns="40814" anchor="ctr"/>
          <a:lstStyle>
            <a:lvl1pPr marL="0" indent="0" algn="r">
              <a:buNone/>
              <a:defRPr sz="1300">
                <a:solidFill>
                  <a:schemeClr val="bg1"/>
                </a:solidFill>
              </a:defRPr>
            </a:lvl1pPr>
          </a:lstStyle>
          <a:p>
            <a:pPr lvl="0"/>
            <a:r>
              <a:rPr lang="en-US" noProof="0" dirty="0"/>
              <a:t>Speaker/Team/Other</a:t>
            </a:r>
          </a:p>
        </p:txBody>
      </p:sp>
      <p:pic>
        <p:nvPicPr>
          <p:cNvPr id="1026" name="Picture 2" descr="C:\_Clients\PPT\cdg-ppt\docs-client\axa_logo_open_white_rgb.emf"/>
          <p:cNvPicPr>
            <a:picLocks noChangeAspect="1" noChangeArrowheads="1"/>
          </p:cNvPicPr>
          <p:nvPr userDrawn="1"/>
        </p:nvPicPr>
        <p:blipFill>
          <a:blip r:embed="rId3" cstate="print"/>
          <a:srcRect/>
          <a:stretch>
            <a:fillRect/>
          </a:stretch>
        </p:blipFill>
        <p:spPr bwMode="auto">
          <a:xfrm>
            <a:off x="254000" y="265113"/>
            <a:ext cx="522000" cy="522000"/>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r>
              <a:rPr lang="en-US" noProof="0"/>
              <a:t>Title of the presentation l Date</a:t>
            </a:r>
            <a:endParaRPr lang="en-US" noProof="0" dirty="0"/>
          </a:p>
        </p:txBody>
      </p:sp>
      <p:sp>
        <p:nvSpPr>
          <p:cNvPr id="4" name="Espace réservé du pied de page 3"/>
          <p:cNvSpPr>
            <a:spLocks noGrp="1"/>
          </p:cNvSpPr>
          <p:nvPr>
            <p:ph type="ftr" sz="quarter" idx="11"/>
          </p:nvPr>
        </p:nvSpPr>
        <p:spPr/>
        <p:txBody>
          <a:bodyPr/>
          <a:lstStyle/>
          <a:p>
            <a:r>
              <a:rPr lang="en-US" noProof="0"/>
              <a:t>CONFIDENTIALITY LEVEL</a:t>
            </a:r>
            <a:endParaRPr lang="en-US" noProof="0" dirty="0"/>
          </a:p>
        </p:txBody>
      </p:sp>
      <p:pic>
        <p:nvPicPr>
          <p:cNvPr id="6"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8881546" y="4877227"/>
            <a:ext cx="176979" cy="177047"/>
          </a:xfrm>
          <a:prstGeom prst="rect">
            <a:avLst/>
          </a:prstGeom>
          <a:noFill/>
          <a:ln w="9525">
            <a:noFill/>
            <a:miter lim="800000"/>
            <a:headEnd/>
            <a:tailEnd/>
          </a:ln>
        </p:spPr>
      </p:pic>
      <p:sp>
        <p:nvSpPr>
          <p:cNvPr id="7"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8" name="Espace réservé du texte 4"/>
          <p:cNvSpPr>
            <a:spLocks noGrp="1"/>
          </p:cNvSpPr>
          <p:nvPr>
            <p:ph type="body" sz="quarter" idx="12"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mn-lt"/>
                <a:cs typeface="Arial" pitchFamily="34" charset="0"/>
              </a:defRPr>
            </a:lvl1pPr>
          </a:lstStyle>
          <a:p>
            <a:r>
              <a:rPr lang="en-US" dirty="0"/>
              <a:t>Subtitle or next title (optional)</a:t>
            </a:r>
          </a:p>
        </p:txBody>
      </p:sp>
    </p:spTree>
    <p:extLst>
      <p:ext uri="{BB962C8B-B14F-4D97-AF65-F5344CB8AC3E}">
        <p14:creationId xmlns:p14="http://schemas.microsoft.com/office/powerpoint/2010/main" val="3417077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hite Chapter opening page">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254000" y="265113"/>
            <a:ext cx="522000" cy="522000"/>
          </a:xfrm>
          <a:prstGeom prst="rect">
            <a:avLst/>
          </a:prstGeom>
          <a:noFill/>
        </p:spPr>
      </p:pic>
      <p:sp>
        <p:nvSpPr>
          <p:cNvPr id="6" name="Espace réservé du contenu 12"/>
          <p:cNvSpPr>
            <a:spLocks noGrp="1"/>
          </p:cNvSpPr>
          <p:nvPr>
            <p:ph sz="quarter" idx="11" hasCustomPrompt="1"/>
          </p:nvPr>
        </p:nvSpPr>
        <p:spPr>
          <a:xfrm>
            <a:off x="2647951" y="621506"/>
            <a:ext cx="3848100" cy="3871913"/>
          </a:xfrm>
          <a:prstGeom prst="rect">
            <a:avLst/>
          </a:prstGeom>
        </p:spPr>
        <p:txBody>
          <a:bodyPr lIns="81628" tIns="40814" rIns="81628" bIns="40814" anchor="ctr"/>
          <a:lstStyle>
            <a:lvl1pPr algn="ctr">
              <a:buNone/>
              <a:defRPr sz="26800" b="1">
                <a:solidFill>
                  <a:srgbClr val="00AEC6"/>
                </a:solidFill>
                <a:latin typeface="+mn-lt"/>
                <a:cs typeface="Arial" pitchFamily="34" charset="0"/>
              </a:defRPr>
            </a:lvl1pPr>
          </a:lstStyle>
          <a:p>
            <a:pPr lvl="0"/>
            <a:r>
              <a:rPr lang="en-US" noProof="0" dirty="0"/>
              <a:t>1</a:t>
            </a:r>
          </a:p>
        </p:txBody>
      </p:sp>
      <p:sp>
        <p:nvSpPr>
          <p:cNvPr id="7" name="Espace réservé du contenu 9"/>
          <p:cNvSpPr>
            <a:spLocks noGrp="1"/>
          </p:cNvSpPr>
          <p:nvPr>
            <p:ph sz="quarter" idx="10" hasCustomPrompt="1"/>
          </p:nvPr>
        </p:nvSpPr>
        <p:spPr>
          <a:xfrm>
            <a:off x="0" y="2260569"/>
            <a:ext cx="9144000" cy="621506"/>
          </a:xfrm>
          <a:prstGeom prst="rect">
            <a:avLst/>
          </a:prstGeom>
        </p:spPr>
        <p:txBody>
          <a:bodyPr lIns="81628" tIns="40814" rIns="81628" bIns="40814" anchor="ctr"/>
          <a:lstStyle>
            <a:lvl1pPr algn="ctr">
              <a:buNone/>
              <a:defRPr sz="3000" b="0" baseline="0">
                <a:solidFill>
                  <a:schemeClr val="tx1"/>
                </a:solidFill>
                <a:latin typeface="+mn-lt"/>
                <a:cs typeface="Arial" pitchFamily="34" charset="0"/>
              </a:defRPr>
            </a:lvl1pPr>
          </a:lstStyle>
          <a:p>
            <a:pPr lvl="0"/>
            <a:r>
              <a:rPr lang="en-US" noProof="0" dirty="0"/>
              <a:t>Chapter opening page</a:t>
            </a:r>
          </a:p>
        </p:txBody>
      </p:sp>
    </p:spTree>
    <p:extLst>
      <p:ext uri="{BB962C8B-B14F-4D97-AF65-F5344CB8AC3E}">
        <p14:creationId xmlns:p14="http://schemas.microsoft.com/office/powerpoint/2010/main" val="2707513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1"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2" name="Espace réservé du texte 4"/>
          <p:cNvSpPr>
            <a:spLocks noGrp="1"/>
          </p:cNvSpPr>
          <p:nvPr>
            <p:ph type="body" sz="quarter" idx="11"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mn-lt"/>
                <a:cs typeface="Arial" pitchFamily="34" charset="0"/>
              </a:defRPr>
            </a:lvl1pPr>
          </a:lstStyle>
          <a:p>
            <a:r>
              <a:rPr lang="en-US" dirty="0"/>
              <a:t>Subtitle or next title (optional)</a:t>
            </a:r>
          </a:p>
        </p:txBody>
      </p:sp>
      <p:sp>
        <p:nvSpPr>
          <p:cNvPr id="3" name="Espace réservé du texte 2"/>
          <p:cNvSpPr>
            <a:spLocks noGrp="1"/>
          </p:cNvSpPr>
          <p:nvPr>
            <p:ph type="body" sz="quarter" idx="12" hasCustomPrompt="1"/>
          </p:nvPr>
        </p:nvSpPr>
        <p:spPr>
          <a:xfrm>
            <a:off x="2012343" y="1372353"/>
            <a:ext cx="5760000" cy="2880000"/>
          </a:xfrm>
          <a:prstGeom prst="rect">
            <a:avLst/>
          </a:prstGeom>
        </p:spPr>
        <p:txBody>
          <a:bodyPr lIns="0" tIns="0" rIns="0" bIns="0"/>
          <a:lstStyle>
            <a:lvl1pPr marL="809625" indent="-809625">
              <a:buClr>
                <a:schemeClr val="tx2"/>
              </a:buClr>
              <a:buFont typeface="+mj-lt"/>
              <a:buAutoNum type="arabicPeriod"/>
              <a:defRPr sz="1600">
                <a:latin typeface="+mn-lt"/>
              </a:defRPr>
            </a:lvl1pPr>
            <a:lvl2pPr>
              <a:defRPr sz="1800">
                <a:latin typeface="+mn-lt"/>
              </a:defRPr>
            </a:lvl2pPr>
            <a:lvl3pPr>
              <a:defRPr sz="1800">
                <a:latin typeface="+mn-lt"/>
              </a:defRPr>
            </a:lvl3pPr>
            <a:lvl4pPr>
              <a:defRPr sz="1800">
                <a:latin typeface="+mn-lt"/>
              </a:defRPr>
            </a:lvl4pPr>
            <a:lvl5pPr>
              <a:defRPr sz="1800">
                <a:latin typeface="+mn-lt"/>
              </a:defRPr>
            </a:lvl5pPr>
          </a:lstStyle>
          <a:p>
            <a:pPr lvl="0"/>
            <a:r>
              <a:rPr lang="en-US" dirty="0"/>
              <a:t>Click to add text</a:t>
            </a:r>
            <a:endParaRPr lang="fr-FR" dirty="0"/>
          </a:p>
        </p:txBody>
      </p:sp>
      <p:pic>
        <p:nvPicPr>
          <p:cNvPr id="10"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8881546" y="4877227"/>
            <a:ext cx="176979" cy="177047"/>
          </a:xfrm>
          <a:prstGeom prst="rect">
            <a:avLst/>
          </a:prstGeom>
          <a:noFill/>
          <a:ln w="9525">
            <a:noFill/>
            <a:miter lim="800000"/>
            <a:headEnd/>
            <a:tailEnd/>
          </a:ln>
        </p:spPr>
      </p:pic>
      <p:sp>
        <p:nvSpPr>
          <p:cNvPr id="13" name="Espace réservé de la date 2"/>
          <p:cNvSpPr>
            <a:spLocks noGrp="1"/>
          </p:cNvSpPr>
          <p:nvPr>
            <p:ph type="dt" sz="half" idx="10"/>
          </p:nvPr>
        </p:nvSpPr>
        <p:spPr>
          <a:xfrm>
            <a:off x="500253" y="4906460"/>
            <a:ext cx="2215515" cy="175022"/>
          </a:xfrm>
        </p:spPr>
        <p:txBody>
          <a:bodyPr/>
          <a:lstStyle/>
          <a:p>
            <a:r>
              <a:rPr lang="en-US" noProof="0"/>
              <a:t>Title of the presentation l Date</a:t>
            </a:r>
            <a:endParaRPr lang="en-US" noProof="0" dirty="0"/>
          </a:p>
        </p:txBody>
      </p:sp>
      <p:sp>
        <p:nvSpPr>
          <p:cNvPr id="14" name="Espace réservé du pied de page 3"/>
          <p:cNvSpPr>
            <a:spLocks noGrp="1"/>
          </p:cNvSpPr>
          <p:nvPr>
            <p:ph type="ftr" sz="quarter" idx="13"/>
          </p:nvPr>
        </p:nvSpPr>
        <p:spPr>
          <a:xfrm>
            <a:off x="3326957" y="4906460"/>
            <a:ext cx="2474912" cy="175022"/>
          </a:xfrm>
        </p:spPr>
        <p:txBody>
          <a:bodyPr/>
          <a:lstStyle/>
          <a:p>
            <a:r>
              <a:rPr lang="en-US" noProof="0"/>
              <a:t>CONFIDENTIALITY LEVEL</a:t>
            </a:r>
            <a:endParaRPr lang="en-US" noProof="0" dirty="0"/>
          </a:p>
        </p:txBody>
      </p:sp>
    </p:spTree>
    <p:extLst>
      <p:ext uri="{BB962C8B-B14F-4D97-AF65-F5344CB8AC3E}">
        <p14:creationId xmlns:p14="http://schemas.microsoft.com/office/powerpoint/2010/main" val="2264721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s/Charts">
    <p:spTree>
      <p:nvGrpSpPr>
        <p:cNvPr id="1" name=""/>
        <p:cNvGrpSpPr/>
        <p:nvPr/>
      </p:nvGrpSpPr>
      <p:grpSpPr>
        <a:xfrm>
          <a:off x="0" y="0"/>
          <a:ext cx="0" cy="0"/>
          <a:chOff x="0" y="0"/>
          <a:chExt cx="0" cy="0"/>
        </a:xfrm>
      </p:grpSpPr>
      <p:sp>
        <p:nvSpPr>
          <p:cNvPr id="11"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2" name="Espace réservé du texte 4"/>
          <p:cNvSpPr>
            <a:spLocks noGrp="1"/>
          </p:cNvSpPr>
          <p:nvPr>
            <p:ph type="body" sz="quarter" idx="11"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Source Sans Pro" pitchFamily="34" charset="0"/>
                <a:cs typeface="Arial" pitchFamily="34" charset="0"/>
              </a:defRPr>
            </a:lvl1pPr>
          </a:lstStyle>
          <a:p>
            <a:r>
              <a:rPr lang="en-US" dirty="0"/>
              <a:t>Subtitle or next title (optional)</a:t>
            </a:r>
          </a:p>
        </p:txBody>
      </p:sp>
      <p:sp>
        <p:nvSpPr>
          <p:cNvPr id="3" name="Espace réservé du texte 2"/>
          <p:cNvSpPr>
            <a:spLocks noGrp="1"/>
          </p:cNvSpPr>
          <p:nvPr>
            <p:ph type="body" sz="quarter" idx="12" hasCustomPrompt="1"/>
          </p:nvPr>
        </p:nvSpPr>
        <p:spPr>
          <a:xfrm>
            <a:off x="234000" y="1230406"/>
            <a:ext cx="882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Table title</a:t>
            </a:r>
          </a:p>
        </p:txBody>
      </p:sp>
      <p:sp>
        <p:nvSpPr>
          <p:cNvPr id="5" name="Espace réservé du tableau 4"/>
          <p:cNvSpPr>
            <a:spLocks noGrp="1"/>
          </p:cNvSpPr>
          <p:nvPr>
            <p:ph type="tbl" sz="quarter" idx="13" hasCustomPrompt="1"/>
          </p:nvPr>
        </p:nvSpPr>
        <p:spPr>
          <a:xfrm>
            <a:off x="234000" y="1764506"/>
            <a:ext cx="8820000" cy="2500313"/>
          </a:xfrm>
          <a:prstGeom prst="rect">
            <a:avLst/>
          </a:prstGeom>
        </p:spPr>
        <p:txBody>
          <a:bodyPr anchor="ctr"/>
          <a:lstStyle>
            <a:lvl1pPr marL="0" indent="0" algn="ctr">
              <a:buFontTx/>
              <a:buNone/>
              <a:defRPr sz="2000">
                <a:solidFill>
                  <a:schemeClr val="tx2"/>
                </a:solidFill>
              </a:defRPr>
            </a:lvl1pPr>
          </a:lstStyle>
          <a:p>
            <a:r>
              <a:rPr lang="en-US" dirty="0"/>
              <a:t>Click on the icon to add a table</a:t>
            </a:r>
            <a:endParaRPr lang="fr-FR" dirty="0"/>
          </a:p>
        </p:txBody>
      </p:sp>
      <p:sp>
        <p:nvSpPr>
          <p:cNvPr id="16" name="Espace réservé du texte 2"/>
          <p:cNvSpPr>
            <a:spLocks noGrp="1"/>
          </p:cNvSpPr>
          <p:nvPr>
            <p:ph type="body" sz="quarter" idx="14" hasCustomPrompt="1"/>
          </p:nvPr>
        </p:nvSpPr>
        <p:spPr>
          <a:xfrm>
            <a:off x="234000" y="1444719"/>
            <a:ext cx="882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Table subtitle</a:t>
            </a:r>
          </a:p>
        </p:txBody>
      </p:sp>
      <p:pic>
        <p:nvPicPr>
          <p:cNvPr id="10"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8881546" y="4877227"/>
            <a:ext cx="176979" cy="177047"/>
          </a:xfrm>
          <a:prstGeom prst="rect">
            <a:avLst/>
          </a:prstGeom>
          <a:noFill/>
          <a:ln w="9525">
            <a:noFill/>
            <a:miter lim="800000"/>
            <a:headEnd/>
            <a:tailEnd/>
          </a:ln>
        </p:spPr>
      </p:pic>
      <p:sp>
        <p:nvSpPr>
          <p:cNvPr id="15" name="Espace réservé de la date 2"/>
          <p:cNvSpPr>
            <a:spLocks noGrp="1"/>
          </p:cNvSpPr>
          <p:nvPr>
            <p:ph type="dt" sz="half" idx="10"/>
          </p:nvPr>
        </p:nvSpPr>
        <p:spPr>
          <a:xfrm>
            <a:off x="500253" y="4906460"/>
            <a:ext cx="2215515" cy="175022"/>
          </a:xfrm>
        </p:spPr>
        <p:txBody>
          <a:bodyPr/>
          <a:lstStyle/>
          <a:p>
            <a:r>
              <a:rPr lang="en-US" noProof="0"/>
              <a:t>Title of the presentation l Date</a:t>
            </a:r>
            <a:endParaRPr lang="en-US" noProof="0" dirty="0"/>
          </a:p>
        </p:txBody>
      </p:sp>
      <p:sp>
        <p:nvSpPr>
          <p:cNvPr id="17" name="Espace réservé du pied de page 3"/>
          <p:cNvSpPr>
            <a:spLocks noGrp="1"/>
          </p:cNvSpPr>
          <p:nvPr>
            <p:ph type="ftr" sz="quarter" idx="15"/>
          </p:nvPr>
        </p:nvSpPr>
        <p:spPr>
          <a:xfrm>
            <a:off x="3326957" y="4906460"/>
            <a:ext cx="2474912" cy="175022"/>
          </a:xfrm>
        </p:spPr>
        <p:txBody>
          <a:bodyPr/>
          <a:lstStyle/>
          <a:p>
            <a:r>
              <a:rPr lang="en-US" noProof="0"/>
              <a:t>CONFIDENTIALITY LEVEL</a:t>
            </a:r>
            <a:endParaRPr lang="en-US" noProof="0" dirty="0"/>
          </a:p>
        </p:txBody>
      </p:sp>
    </p:spTree>
    <p:extLst>
      <p:ext uri="{BB962C8B-B14F-4D97-AF65-F5344CB8AC3E}">
        <p14:creationId xmlns:p14="http://schemas.microsoft.com/office/powerpoint/2010/main" val="2019180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istogram x2">
    <p:spTree>
      <p:nvGrpSpPr>
        <p:cNvPr id="1" name=""/>
        <p:cNvGrpSpPr/>
        <p:nvPr/>
      </p:nvGrpSpPr>
      <p:grpSpPr>
        <a:xfrm>
          <a:off x="0" y="0"/>
          <a:ext cx="0" cy="0"/>
          <a:chOff x="0" y="0"/>
          <a:chExt cx="0" cy="0"/>
        </a:xfrm>
      </p:grpSpPr>
      <p:sp>
        <p:nvSpPr>
          <p:cNvPr id="11"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2" name="Espace réservé du texte 4"/>
          <p:cNvSpPr>
            <a:spLocks noGrp="1"/>
          </p:cNvSpPr>
          <p:nvPr>
            <p:ph type="body" sz="quarter" idx="11" hasCustomPrompt="1"/>
          </p:nvPr>
        </p:nvSpPr>
        <p:spPr>
          <a:xfrm>
            <a:off x="233999" y="571705"/>
            <a:ext cx="8820000" cy="285545"/>
          </a:xfrm>
          <a:prstGeom prst="rect">
            <a:avLst/>
          </a:prstGeom>
        </p:spPr>
        <p:txBody>
          <a:bodyPr lIns="0" tIns="0" rIns="0" bIns="0" anchor="ctr">
            <a:noAutofit/>
          </a:bodyPr>
          <a:lstStyle>
            <a:lvl1pPr marL="0" marR="0" indent="0" algn="l" defTabSz="913723" rtl="0" eaLnBrk="0" fontAlgn="base" latinLnBrk="0" hangingPunct="0">
              <a:lnSpc>
                <a:spcPct val="100000"/>
              </a:lnSpc>
              <a:spcBef>
                <a:spcPct val="20000"/>
              </a:spcBef>
              <a:spcAft>
                <a:spcPct val="0"/>
              </a:spcAft>
              <a:buClrTx/>
              <a:buSzTx/>
              <a:buFont typeface="Arial" charset="0"/>
              <a:buNone/>
              <a:tabLst/>
              <a:defRPr sz="1800">
                <a:solidFill>
                  <a:srgbClr val="00AEC6"/>
                </a:solidFill>
                <a:latin typeface="Source Sans Pro" pitchFamily="34" charset="0"/>
                <a:cs typeface="Arial" pitchFamily="34" charset="0"/>
              </a:defRPr>
            </a:lvl1pPr>
          </a:lstStyle>
          <a:p>
            <a:r>
              <a:rPr lang="en-US" dirty="0"/>
              <a:t>Subtitle or next title (optional)</a:t>
            </a:r>
          </a:p>
        </p:txBody>
      </p:sp>
      <p:sp>
        <p:nvSpPr>
          <p:cNvPr id="3" name="Espace réservé du texte 2"/>
          <p:cNvSpPr>
            <a:spLocks noGrp="1"/>
          </p:cNvSpPr>
          <p:nvPr>
            <p:ph type="body" sz="quarter" idx="12" hasCustomPrompt="1"/>
          </p:nvPr>
        </p:nvSpPr>
        <p:spPr>
          <a:xfrm>
            <a:off x="233997" y="1230406"/>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16" name="Espace réservé du texte 2"/>
          <p:cNvSpPr>
            <a:spLocks noGrp="1"/>
          </p:cNvSpPr>
          <p:nvPr>
            <p:ph type="body" sz="quarter" idx="14" hasCustomPrompt="1"/>
          </p:nvPr>
        </p:nvSpPr>
        <p:spPr>
          <a:xfrm>
            <a:off x="233997" y="1444719"/>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4" name="Espace réservé du graphique 3"/>
          <p:cNvSpPr>
            <a:spLocks noGrp="1"/>
          </p:cNvSpPr>
          <p:nvPr>
            <p:ph type="chart" sz="quarter" idx="15" hasCustomPrompt="1"/>
          </p:nvPr>
        </p:nvSpPr>
        <p:spPr>
          <a:xfrm>
            <a:off x="233997" y="1778794"/>
            <a:ext cx="4140000" cy="2430000"/>
          </a:xfrm>
          <a:prstGeom prst="rect">
            <a:avLst/>
          </a:prstGeom>
        </p:spPr>
        <p:txBody>
          <a:bodyPr anchor="ctr"/>
          <a:lstStyle>
            <a:lvl1pPr marL="0" indent="0" algn="ctr">
              <a:buFontTx/>
              <a:buNone/>
              <a:defRPr sz="2000">
                <a:solidFill>
                  <a:schemeClr val="tx2"/>
                </a:solidFill>
                <a:latin typeface="+mn-lt"/>
              </a:defRPr>
            </a:lvl1pPr>
          </a:lstStyle>
          <a:p>
            <a:r>
              <a:rPr lang="en-US" dirty="0"/>
              <a:t>Click on the icon to add a graph</a:t>
            </a:r>
            <a:endParaRPr lang="fr-FR" dirty="0"/>
          </a:p>
        </p:txBody>
      </p:sp>
      <p:sp>
        <p:nvSpPr>
          <p:cNvPr id="22" name="Espace réservé du texte 2"/>
          <p:cNvSpPr>
            <a:spLocks noGrp="1"/>
          </p:cNvSpPr>
          <p:nvPr>
            <p:ph type="body" sz="quarter" idx="16" hasCustomPrompt="1"/>
          </p:nvPr>
        </p:nvSpPr>
        <p:spPr>
          <a:xfrm>
            <a:off x="4570413" y="1230406"/>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23" name="Espace réservé du texte 2"/>
          <p:cNvSpPr>
            <a:spLocks noGrp="1"/>
          </p:cNvSpPr>
          <p:nvPr>
            <p:ph type="body" sz="quarter" idx="17" hasCustomPrompt="1"/>
          </p:nvPr>
        </p:nvSpPr>
        <p:spPr>
          <a:xfrm>
            <a:off x="4570413" y="1444719"/>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24" name="Espace réservé du graphique 3"/>
          <p:cNvSpPr>
            <a:spLocks noGrp="1"/>
          </p:cNvSpPr>
          <p:nvPr>
            <p:ph type="chart" sz="quarter" idx="18" hasCustomPrompt="1"/>
          </p:nvPr>
        </p:nvSpPr>
        <p:spPr>
          <a:xfrm>
            <a:off x="4570413" y="1778794"/>
            <a:ext cx="4140000" cy="2430000"/>
          </a:xfrm>
          <a:prstGeom prst="rect">
            <a:avLst/>
          </a:prstGeom>
        </p:spPr>
        <p:txBody>
          <a:bodyPr anchor="ctr"/>
          <a:lstStyle>
            <a:lvl1pPr marL="0" marR="0" indent="0" algn="ctr" defTabSz="913723" rtl="0" eaLnBrk="0" fontAlgn="base" latinLnBrk="0" hangingPunct="0">
              <a:lnSpc>
                <a:spcPct val="100000"/>
              </a:lnSpc>
              <a:spcBef>
                <a:spcPct val="20000"/>
              </a:spcBef>
              <a:spcAft>
                <a:spcPct val="0"/>
              </a:spcAft>
              <a:buClrTx/>
              <a:buSzTx/>
              <a:buFontTx/>
              <a:buNone/>
              <a:tabLst/>
              <a:defRPr sz="2000">
                <a:solidFill>
                  <a:schemeClr val="tx2"/>
                </a:solidFill>
                <a:latin typeface="+mn-lt"/>
              </a:defRPr>
            </a:lvl1pPr>
          </a:lstStyle>
          <a:p>
            <a:r>
              <a:rPr lang="en-US" dirty="0"/>
              <a:t>Click on the icon to add a graph</a:t>
            </a:r>
            <a:endParaRPr lang="fr-FR" dirty="0"/>
          </a:p>
        </p:txBody>
      </p:sp>
      <p:pic>
        <p:nvPicPr>
          <p:cNvPr id="13"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8881546" y="4877227"/>
            <a:ext cx="176979" cy="177047"/>
          </a:xfrm>
          <a:prstGeom prst="rect">
            <a:avLst/>
          </a:prstGeom>
          <a:noFill/>
          <a:ln w="9525">
            <a:noFill/>
            <a:miter lim="800000"/>
            <a:headEnd/>
            <a:tailEnd/>
          </a:ln>
        </p:spPr>
      </p:pic>
      <p:sp>
        <p:nvSpPr>
          <p:cNvPr id="14" name="Espace réservé de la date 2"/>
          <p:cNvSpPr>
            <a:spLocks noGrp="1"/>
          </p:cNvSpPr>
          <p:nvPr>
            <p:ph type="dt" sz="half" idx="10"/>
          </p:nvPr>
        </p:nvSpPr>
        <p:spPr>
          <a:xfrm>
            <a:off x="500253" y="4906460"/>
            <a:ext cx="2215515" cy="175022"/>
          </a:xfrm>
        </p:spPr>
        <p:txBody>
          <a:bodyPr/>
          <a:lstStyle/>
          <a:p>
            <a:r>
              <a:rPr lang="en-US" noProof="0"/>
              <a:t>Title of the presentation l Date</a:t>
            </a:r>
            <a:endParaRPr lang="en-US" noProof="0" dirty="0"/>
          </a:p>
        </p:txBody>
      </p:sp>
      <p:sp>
        <p:nvSpPr>
          <p:cNvPr id="15" name="Espace réservé du pied de page 3"/>
          <p:cNvSpPr>
            <a:spLocks noGrp="1"/>
          </p:cNvSpPr>
          <p:nvPr>
            <p:ph type="ftr" sz="quarter" idx="19"/>
          </p:nvPr>
        </p:nvSpPr>
        <p:spPr>
          <a:xfrm>
            <a:off x="3326957" y="4906460"/>
            <a:ext cx="2474912" cy="175022"/>
          </a:xfrm>
        </p:spPr>
        <p:txBody>
          <a:bodyPr/>
          <a:lstStyle/>
          <a:p>
            <a:r>
              <a:rPr lang="en-US" noProof="0"/>
              <a:t>CONFIDENTIALITY LEVEL</a:t>
            </a:r>
            <a:endParaRPr lang="en-US" noProof="0" dirty="0"/>
          </a:p>
        </p:txBody>
      </p:sp>
    </p:spTree>
    <p:extLst>
      <p:ext uri="{BB962C8B-B14F-4D97-AF65-F5344CB8AC3E}">
        <p14:creationId xmlns:p14="http://schemas.microsoft.com/office/powerpoint/2010/main" val="130335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istogram x4">
    <p:spTree>
      <p:nvGrpSpPr>
        <p:cNvPr id="1" name=""/>
        <p:cNvGrpSpPr/>
        <p:nvPr/>
      </p:nvGrpSpPr>
      <p:grpSpPr>
        <a:xfrm>
          <a:off x="0" y="0"/>
          <a:ext cx="0" cy="0"/>
          <a:chOff x="0" y="0"/>
          <a:chExt cx="0" cy="0"/>
        </a:xfrm>
      </p:grpSpPr>
      <p:sp>
        <p:nvSpPr>
          <p:cNvPr id="11"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2" name="Espace réservé du texte 4"/>
          <p:cNvSpPr>
            <a:spLocks noGrp="1"/>
          </p:cNvSpPr>
          <p:nvPr>
            <p:ph type="body" sz="quarter" idx="11"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Source Sans Pro" pitchFamily="34" charset="0"/>
                <a:cs typeface="Arial" pitchFamily="34" charset="0"/>
              </a:defRPr>
            </a:lvl1pPr>
          </a:lstStyle>
          <a:p>
            <a:r>
              <a:rPr lang="en-US" dirty="0"/>
              <a:t>Subtitle or next title (optional)</a:t>
            </a:r>
          </a:p>
        </p:txBody>
      </p:sp>
      <p:sp>
        <p:nvSpPr>
          <p:cNvPr id="3" name="Espace réservé du texte 2"/>
          <p:cNvSpPr>
            <a:spLocks noGrp="1"/>
          </p:cNvSpPr>
          <p:nvPr>
            <p:ph type="body" sz="quarter" idx="12" hasCustomPrompt="1"/>
          </p:nvPr>
        </p:nvSpPr>
        <p:spPr>
          <a:xfrm>
            <a:off x="233997" y="1230406"/>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16" name="Espace réservé du texte 2"/>
          <p:cNvSpPr>
            <a:spLocks noGrp="1"/>
          </p:cNvSpPr>
          <p:nvPr>
            <p:ph type="body" sz="quarter" idx="14" hasCustomPrompt="1"/>
          </p:nvPr>
        </p:nvSpPr>
        <p:spPr>
          <a:xfrm>
            <a:off x="233997" y="1444719"/>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4" name="Espace réservé du graphique 3"/>
          <p:cNvSpPr>
            <a:spLocks noGrp="1"/>
          </p:cNvSpPr>
          <p:nvPr>
            <p:ph type="chart" sz="quarter" idx="15" hasCustomPrompt="1"/>
          </p:nvPr>
        </p:nvSpPr>
        <p:spPr>
          <a:xfrm>
            <a:off x="233997" y="1778794"/>
            <a:ext cx="4140000" cy="1150144"/>
          </a:xfrm>
          <a:prstGeom prst="rect">
            <a:avLst/>
          </a:prstGeom>
        </p:spPr>
        <p:txBody>
          <a:bodyPr anchor="ctr"/>
          <a:lstStyle>
            <a:lvl1pPr marL="0" indent="0" algn="ctr">
              <a:buFontTx/>
              <a:buNone/>
              <a:defRPr sz="2000">
                <a:solidFill>
                  <a:schemeClr val="tx2"/>
                </a:solidFill>
                <a:latin typeface="+mn-lt"/>
              </a:defRPr>
            </a:lvl1pPr>
          </a:lstStyle>
          <a:p>
            <a:r>
              <a:rPr lang="en-US" dirty="0"/>
              <a:t>Click on the icon to add a graph</a:t>
            </a:r>
          </a:p>
        </p:txBody>
      </p:sp>
      <p:sp>
        <p:nvSpPr>
          <p:cNvPr id="22" name="Espace réservé du texte 2"/>
          <p:cNvSpPr>
            <a:spLocks noGrp="1"/>
          </p:cNvSpPr>
          <p:nvPr>
            <p:ph type="body" sz="quarter" idx="16" hasCustomPrompt="1"/>
          </p:nvPr>
        </p:nvSpPr>
        <p:spPr>
          <a:xfrm>
            <a:off x="4611357" y="1230406"/>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23" name="Espace réservé du texte 2"/>
          <p:cNvSpPr>
            <a:spLocks noGrp="1"/>
          </p:cNvSpPr>
          <p:nvPr>
            <p:ph type="body" sz="quarter" idx="17" hasCustomPrompt="1"/>
          </p:nvPr>
        </p:nvSpPr>
        <p:spPr>
          <a:xfrm>
            <a:off x="4611357" y="1444719"/>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24" name="Espace réservé du graphique 3"/>
          <p:cNvSpPr>
            <a:spLocks noGrp="1"/>
          </p:cNvSpPr>
          <p:nvPr>
            <p:ph type="chart" sz="quarter" idx="18" hasCustomPrompt="1"/>
          </p:nvPr>
        </p:nvSpPr>
        <p:spPr>
          <a:xfrm>
            <a:off x="4611357" y="1778794"/>
            <a:ext cx="4140000" cy="1150144"/>
          </a:xfrm>
          <a:prstGeom prst="rect">
            <a:avLst/>
          </a:prstGeom>
        </p:spPr>
        <p:txBody>
          <a:bodyPr anchor="ctr"/>
          <a:lstStyle>
            <a:lvl1pPr marL="0" indent="0" algn="ctr">
              <a:buFontTx/>
              <a:buNone/>
              <a:defRPr sz="2000">
                <a:solidFill>
                  <a:schemeClr val="tx2"/>
                </a:solidFill>
                <a:latin typeface="+mn-lt"/>
              </a:defRPr>
            </a:lvl1pPr>
          </a:lstStyle>
          <a:p>
            <a:r>
              <a:rPr lang="en-US" dirty="0"/>
              <a:t>Click on the icon to add a graph</a:t>
            </a:r>
          </a:p>
        </p:txBody>
      </p:sp>
      <p:sp>
        <p:nvSpPr>
          <p:cNvPr id="13" name="Espace réservé du texte 2"/>
          <p:cNvSpPr>
            <a:spLocks noGrp="1"/>
          </p:cNvSpPr>
          <p:nvPr>
            <p:ph type="body" sz="quarter" idx="19" hasCustomPrompt="1"/>
          </p:nvPr>
        </p:nvSpPr>
        <p:spPr>
          <a:xfrm>
            <a:off x="233997" y="3073494"/>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14" name="Espace réservé du texte 2"/>
          <p:cNvSpPr>
            <a:spLocks noGrp="1"/>
          </p:cNvSpPr>
          <p:nvPr>
            <p:ph type="body" sz="quarter" idx="20" hasCustomPrompt="1"/>
          </p:nvPr>
        </p:nvSpPr>
        <p:spPr>
          <a:xfrm>
            <a:off x="233997" y="3287807"/>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15" name="Espace réservé du graphique 3"/>
          <p:cNvSpPr>
            <a:spLocks noGrp="1"/>
          </p:cNvSpPr>
          <p:nvPr>
            <p:ph type="chart" sz="quarter" idx="21" hasCustomPrompt="1"/>
          </p:nvPr>
        </p:nvSpPr>
        <p:spPr>
          <a:xfrm>
            <a:off x="233997" y="3621882"/>
            <a:ext cx="4140000" cy="1150144"/>
          </a:xfrm>
          <a:prstGeom prst="rect">
            <a:avLst/>
          </a:prstGeom>
        </p:spPr>
        <p:txBody>
          <a:bodyPr anchor="ctr"/>
          <a:lstStyle>
            <a:lvl1pPr marL="0" indent="0" algn="ctr">
              <a:buFontTx/>
              <a:buNone/>
              <a:defRPr sz="2000">
                <a:solidFill>
                  <a:schemeClr val="tx2"/>
                </a:solidFill>
                <a:latin typeface="+mn-lt"/>
              </a:defRPr>
            </a:lvl1pPr>
          </a:lstStyle>
          <a:p>
            <a:r>
              <a:rPr lang="en-US" dirty="0"/>
              <a:t>Click on the icon to add a graph</a:t>
            </a:r>
          </a:p>
        </p:txBody>
      </p:sp>
      <p:sp>
        <p:nvSpPr>
          <p:cNvPr id="17" name="Espace réservé du texte 2"/>
          <p:cNvSpPr>
            <a:spLocks noGrp="1"/>
          </p:cNvSpPr>
          <p:nvPr>
            <p:ph type="body" sz="quarter" idx="22" hasCustomPrompt="1"/>
          </p:nvPr>
        </p:nvSpPr>
        <p:spPr>
          <a:xfrm>
            <a:off x="4611357" y="3073494"/>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18" name="Espace réservé du texte 2"/>
          <p:cNvSpPr>
            <a:spLocks noGrp="1"/>
          </p:cNvSpPr>
          <p:nvPr>
            <p:ph type="body" sz="quarter" idx="23" hasCustomPrompt="1"/>
          </p:nvPr>
        </p:nvSpPr>
        <p:spPr>
          <a:xfrm>
            <a:off x="4611357" y="3287807"/>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19" name="Espace réservé du graphique 3"/>
          <p:cNvSpPr>
            <a:spLocks noGrp="1"/>
          </p:cNvSpPr>
          <p:nvPr>
            <p:ph type="chart" sz="quarter" idx="24" hasCustomPrompt="1"/>
          </p:nvPr>
        </p:nvSpPr>
        <p:spPr>
          <a:xfrm>
            <a:off x="4611357" y="3621882"/>
            <a:ext cx="4140000" cy="1150144"/>
          </a:xfrm>
          <a:prstGeom prst="rect">
            <a:avLst/>
          </a:prstGeom>
        </p:spPr>
        <p:txBody>
          <a:bodyPr anchor="ctr"/>
          <a:lstStyle>
            <a:lvl1pPr marL="0" indent="0" algn="ctr">
              <a:buFontTx/>
              <a:buNone/>
              <a:defRPr sz="2000">
                <a:solidFill>
                  <a:schemeClr val="tx2"/>
                </a:solidFill>
                <a:latin typeface="+mn-lt"/>
              </a:defRPr>
            </a:lvl1pPr>
          </a:lstStyle>
          <a:p>
            <a:r>
              <a:rPr lang="en-US" dirty="0"/>
              <a:t>Click on the icon to add a graph</a:t>
            </a:r>
          </a:p>
        </p:txBody>
      </p:sp>
      <p:pic>
        <p:nvPicPr>
          <p:cNvPr id="20"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8881546" y="4877227"/>
            <a:ext cx="176979" cy="177047"/>
          </a:xfrm>
          <a:prstGeom prst="rect">
            <a:avLst/>
          </a:prstGeom>
          <a:noFill/>
          <a:ln w="9525">
            <a:noFill/>
            <a:miter lim="800000"/>
            <a:headEnd/>
            <a:tailEnd/>
          </a:ln>
        </p:spPr>
      </p:pic>
      <p:sp>
        <p:nvSpPr>
          <p:cNvPr id="21" name="Espace réservé de la date 2"/>
          <p:cNvSpPr>
            <a:spLocks noGrp="1"/>
          </p:cNvSpPr>
          <p:nvPr>
            <p:ph type="dt" sz="half" idx="10"/>
          </p:nvPr>
        </p:nvSpPr>
        <p:spPr>
          <a:xfrm>
            <a:off x="500253" y="4906460"/>
            <a:ext cx="2215515" cy="175022"/>
          </a:xfrm>
        </p:spPr>
        <p:txBody>
          <a:bodyPr/>
          <a:lstStyle/>
          <a:p>
            <a:r>
              <a:rPr lang="en-US" noProof="0"/>
              <a:t>Title of the presentation l Date</a:t>
            </a:r>
            <a:endParaRPr lang="en-US" noProof="0" dirty="0"/>
          </a:p>
        </p:txBody>
      </p:sp>
      <p:sp>
        <p:nvSpPr>
          <p:cNvPr id="25" name="Espace réservé du pied de page 3"/>
          <p:cNvSpPr>
            <a:spLocks noGrp="1"/>
          </p:cNvSpPr>
          <p:nvPr>
            <p:ph type="ftr" sz="quarter" idx="25"/>
          </p:nvPr>
        </p:nvSpPr>
        <p:spPr>
          <a:xfrm>
            <a:off x="3326957" y="4906460"/>
            <a:ext cx="2474912" cy="175022"/>
          </a:xfrm>
        </p:spPr>
        <p:txBody>
          <a:bodyPr/>
          <a:lstStyle/>
          <a:p>
            <a:r>
              <a:rPr lang="en-US" noProof="0"/>
              <a:t>CONFIDENTIALITY LEVEL</a:t>
            </a:r>
            <a:endParaRPr lang="en-US" noProof="0" dirty="0"/>
          </a:p>
        </p:txBody>
      </p:sp>
    </p:spTree>
    <p:extLst>
      <p:ext uri="{BB962C8B-B14F-4D97-AF65-F5344CB8AC3E}">
        <p14:creationId xmlns:p14="http://schemas.microsoft.com/office/powerpoint/2010/main" val="24155032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11"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2" name="Espace réservé du texte 4"/>
          <p:cNvSpPr>
            <a:spLocks noGrp="1"/>
          </p:cNvSpPr>
          <p:nvPr>
            <p:ph type="body" sz="quarter" idx="11"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Source Sans Pro" pitchFamily="34" charset="0"/>
                <a:cs typeface="Arial" pitchFamily="34" charset="0"/>
              </a:defRPr>
            </a:lvl1pPr>
          </a:lstStyle>
          <a:p>
            <a:pPr lvl="0"/>
            <a:r>
              <a:rPr lang="en-US" noProof="0" dirty="0"/>
              <a:t>Subtitle or next title (optional)</a:t>
            </a:r>
          </a:p>
        </p:txBody>
      </p:sp>
      <p:sp>
        <p:nvSpPr>
          <p:cNvPr id="3" name="Espace réservé du texte 2"/>
          <p:cNvSpPr>
            <a:spLocks noGrp="1"/>
          </p:cNvSpPr>
          <p:nvPr>
            <p:ph type="body" sz="quarter" idx="12" hasCustomPrompt="1"/>
          </p:nvPr>
        </p:nvSpPr>
        <p:spPr>
          <a:xfrm>
            <a:off x="233997" y="1230406"/>
            <a:ext cx="32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16" name="Espace réservé du texte 2"/>
          <p:cNvSpPr>
            <a:spLocks noGrp="1"/>
          </p:cNvSpPr>
          <p:nvPr>
            <p:ph type="body" sz="quarter" idx="14" hasCustomPrompt="1"/>
          </p:nvPr>
        </p:nvSpPr>
        <p:spPr>
          <a:xfrm>
            <a:off x="233997" y="1444719"/>
            <a:ext cx="32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4" name="Espace réservé du graphique 3"/>
          <p:cNvSpPr>
            <a:spLocks noGrp="1"/>
          </p:cNvSpPr>
          <p:nvPr>
            <p:ph type="chart" sz="quarter" idx="15" hasCustomPrompt="1"/>
          </p:nvPr>
        </p:nvSpPr>
        <p:spPr>
          <a:xfrm>
            <a:off x="233997" y="1778794"/>
            <a:ext cx="3240000" cy="2430000"/>
          </a:xfrm>
          <a:prstGeom prst="rect">
            <a:avLst/>
          </a:prstGeom>
        </p:spPr>
        <p:txBody>
          <a:bodyPr anchor="ctr"/>
          <a:lstStyle>
            <a:lvl1pPr marL="0" indent="0" algn="ctr">
              <a:buFontTx/>
              <a:buNone/>
              <a:defRPr sz="2000" baseline="0">
                <a:solidFill>
                  <a:schemeClr val="tx2"/>
                </a:solidFill>
                <a:latin typeface="+mn-lt"/>
              </a:defRPr>
            </a:lvl1pPr>
          </a:lstStyle>
          <a:p>
            <a:r>
              <a:rPr lang="en-US" dirty="0"/>
              <a:t>Click on</a:t>
            </a:r>
          </a:p>
          <a:p>
            <a:r>
              <a:rPr lang="en-US" dirty="0"/>
              <a:t> the icon to add a graph</a:t>
            </a:r>
            <a:endParaRPr lang="fr-FR" dirty="0"/>
          </a:p>
        </p:txBody>
      </p:sp>
      <p:sp>
        <p:nvSpPr>
          <p:cNvPr id="5" name="Espace réservé du texte 4"/>
          <p:cNvSpPr>
            <a:spLocks noGrp="1"/>
          </p:cNvSpPr>
          <p:nvPr>
            <p:ph type="body" sz="quarter" idx="16" hasCustomPrompt="1"/>
          </p:nvPr>
        </p:nvSpPr>
        <p:spPr>
          <a:xfrm>
            <a:off x="3796367" y="1889523"/>
            <a:ext cx="4359275" cy="2620565"/>
          </a:xfrm>
          <a:prstGeom prst="rect">
            <a:avLst/>
          </a:prstGeom>
        </p:spPr>
        <p:txBody>
          <a:bodyPr lIns="0" tIns="0" rIns="0" bIns="0"/>
          <a:lstStyle>
            <a:lvl1pPr marL="341345" indent="-341345">
              <a:buSzPct val="120000"/>
              <a:buFontTx/>
              <a:buBlip>
                <a:blip r:embed="rId2"/>
              </a:buBlip>
              <a:defRPr sz="1600">
                <a:latin typeface="+mj-lt"/>
              </a:defRPr>
            </a:lvl1pPr>
          </a:lstStyle>
          <a:p>
            <a:pPr lvl="0"/>
            <a:r>
              <a:rPr lang="en-US" dirty="0"/>
              <a:t>Click to add text</a:t>
            </a:r>
            <a:endParaRPr lang="fr-FR" dirty="0"/>
          </a:p>
        </p:txBody>
      </p:sp>
      <p:pic>
        <p:nvPicPr>
          <p:cNvPr id="13" name="Logo AXA" descr="\\Mac\AllFiles\Volumes\DOSSIERS EN COURS\17_1098 AXA_Creation_gabarits\elements\png\new_logo_axa_rgb.png"/>
          <p:cNvPicPr>
            <a:picLocks noChangeAspect="1" noChangeArrowheads="1"/>
          </p:cNvPicPr>
          <p:nvPr userDrawn="1"/>
        </p:nvPicPr>
        <p:blipFill>
          <a:blip r:embed="rId3" cstate="print"/>
          <a:srcRect/>
          <a:stretch>
            <a:fillRect/>
          </a:stretch>
        </p:blipFill>
        <p:spPr bwMode="auto">
          <a:xfrm>
            <a:off x="8881546" y="4877227"/>
            <a:ext cx="176979" cy="177047"/>
          </a:xfrm>
          <a:prstGeom prst="rect">
            <a:avLst/>
          </a:prstGeom>
          <a:noFill/>
          <a:ln w="9525">
            <a:noFill/>
            <a:miter lim="800000"/>
            <a:headEnd/>
            <a:tailEnd/>
          </a:ln>
        </p:spPr>
      </p:pic>
      <p:sp>
        <p:nvSpPr>
          <p:cNvPr id="14" name="Espace réservé de la date 2"/>
          <p:cNvSpPr>
            <a:spLocks noGrp="1"/>
          </p:cNvSpPr>
          <p:nvPr>
            <p:ph type="dt" sz="half" idx="10"/>
          </p:nvPr>
        </p:nvSpPr>
        <p:spPr>
          <a:xfrm>
            <a:off x="500253" y="4906460"/>
            <a:ext cx="2215515" cy="175022"/>
          </a:xfrm>
        </p:spPr>
        <p:txBody>
          <a:bodyPr/>
          <a:lstStyle/>
          <a:p>
            <a:r>
              <a:rPr lang="en-US" noProof="0"/>
              <a:t>Title of the presentation l Date</a:t>
            </a:r>
            <a:endParaRPr lang="en-US" noProof="0" dirty="0"/>
          </a:p>
        </p:txBody>
      </p:sp>
      <p:sp>
        <p:nvSpPr>
          <p:cNvPr id="15" name="Espace réservé du pied de page 3"/>
          <p:cNvSpPr>
            <a:spLocks noGrp="1"/>
          </p:cNvSpPr>
          <p:nvPr>
            <p:ph type="ftr" sz="quarter" idx="17"/>
          </p:nvPr>
        </p:nvSpPr>
        <p:spPr>
          <a:xfrm>
            <a:off x="3326957" y="4906460"/>
            <a:ext cx="2474912" cy="175022"/>
          </a:xfrm>
        </p:spPr>
        <p:txBody>
          <a:bodyPr/>
          <a:lstStyle/>
          <a:p>
            <a:r>
              <a:rPr lang="en-US" noProof="0"/>
              <a:t>CONFIDENTIALITY LEVEL</a:t>
            </a:r>
            <a:endParaRPr lang="en-US" noProof="0" dirty="0"/>
          </a:p>
        </p:txBody>
      </p:sp>
    </p:spTree>
    <p:extLst>
      <p:ext uri="{BB962C8B-B14F-4D97-AF65-F5344CB8AC3E}">
        <p14:creationId xmlns:p14="http://schemas.microsoft.com/office/powerpoint/2010/main" val="2561892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3 blocs">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r>
              <a:rPr lang="en-US" noProof="0"/>
              <a:t>Title of the presentation l Date</a:t>
            </a:r>
            <a:endParaRPr lang="en-US" noProof="0" dirty="0"/>
          </a:p>
        </p:txBody>
      </p:sp>
      <p:sp>
        <p:nvSpPr>
          <p:cNvPr id="4" name="Espace réservé du pied de page 3"/>
          <p:cNvSpPr>
            <a:spLocks noGrp="1"/>
          </p:cNvSpPr>
          <p:nvPr>
            <p:ph type="ftr" sz="quarter" idx="11"/>
          </p:nvPr>
        </p:nvSpPr>
        <p:spPr/>
        <p:txBody>
          <a:bodyPr/>
          <a:lstStyle/>
          <a:p>
            <a:r>
              <a:rPr lang="en-US" noProof="0"/>
              <a:t>CONFIDENTIALITY LEVEL</a:t>
            </a:r>
            <a:endParaRPr lang="en-US" noProof="0" dirty="0"/>
          </a:p>
        </p:txBody>
      </p:sp>
      <p:sp>
        <p:nvSpPr>
          <p:cNvPr id="20" name="Espace réservé du texte 19"/>
          <p:cNvSpPr>
            <a:spLocks noGrp="1"/>
          </p:cNvSpPr>
          <p:nvPr>
            <p:ph type="body" sz="quarter" idx="14" hasCustomPrompt="1"/>
          </p:nvPr>
        </p:nvSpPr>
        <p:spPr>
          <a:xfrm>
            <a:off x="396000" y="1223684"/>
            <a:ext cx="2520950" cy="1080000"/>
          </a:xfrm>
          <a:prstGeom prst="rect">
            <a:avLst/>
          </a:prstGeom>
          <a:ln w="19050">
            <a:solidFill>
              <a:srgbClr val="00AEC6"/>
            </a:solidFill>
          </a:ln>
        </p:spPr>
        <p:txBody>
          <a:bodyPr anchor="ctr"/>
          <a:lstStyle>
            <a:lvl1pPr marL="0" indent="0" algn="ctr">
              <a:buNone/>
              <a:defRPr sz="1600">
                <a:solidFill>
                  <a:srgbClr val="00AEC6"/>
                </a:solidFill>
                <a:latin typeface="+mn-lt"/>
              </a:defRPr>
            </a:lvl1pPr>
          </a:lstStyle>
          <a:p>
            <a:pPr lvl="0"/>
            <a:r>
              <a:rPr lang="en-US" dirty="0"/>
              <a:t>CLICK TO ADD TEXT</a:t>
            </a:r>
            <a:endParaRPr lang="fr-FR" dirty="0"/>
          </a:p>
        </p:txBody>
      </p:sp>
      <p:sp>
        <p:nvSpPr>
          <p:cNvPr id="21" name="Espace réservé du texte 19"/>
          <p:cNvSpPr>
            <a:spLocks noGrp="1"/>
          </p:cNvSpPr>
          <p:nvPr>
            <p:ph type="body" sz="quarter" idx="15" hasCustomPrompt="1"/>
          </p:nvPr>
        </p:nvSpPr>
        <p:spPr>
          <a:xfrm>
            <a:off x="3312000" y="1223684"/>
            <a:ext cx="2520950" cy="1080000"/>
          </a:xfrm>
          <a:prstGeom prst="rect">
            <a:avLst/>
          </a:prstGeom>
          <a:ln w="19050">
            <a:solidFill>
              <a:srgbClr val="00AEC6"/>
            </a:solidFill>
          </a:ln>
        </p:spPr>
        <p:txBody>
          <a:bodyPr anchor="ctr"/>
          <a:lstStyle>
            <a:lvl1pPr marL="0" indent="0" algn="ctr">
              <a:buNone/>
              <a:defRPr sz="1600">
                <a:solidFill>
                  <a:srgbClr val="00AEC6"/>
                </a:solidFill>
                <a:latin typeface="+mn-lt"/>
              </a:defRPr>
            </a:lvl1pPr>
          </a:lstStyle>
          <a:p>
            <a:pPr lvl="0"/>
            <a:r>
              <a:rPr lang="en-US" dirty="0"/>
              <a:t>CLICK TO ADD TEXT</a:t>
            </a:r>
          </a:p>
        </p:txBody>
      </p:sp>
      <p:sp>
        <p:nvSpPr>
          <p:cNvPr id="22" name="Espace réservé du texte 19"/>
          <p:cNvSpPr>
            <a:spLocks noGrp="1"/>
          </p:cNvSpPr>
          <p:nvPr>
            <p:ph type="body" sz="quarter" idx="16" hasCustomPrompt="1"/>
          </p:nvPr>
        </p:nvSpPr>
        <p:spPr>
          <a:xfrm>
            <a:off x="6227050" y="1223684"/>
            <a:ext cx="2520950" cy="1080000"/>
          </a:xfrm>
          <a:prstGeom prst="rect">
            <a:avLst/>
          </a:prstGeom>
          <a:ln w="19050">
            <a:solidFill>
              <a:srgbClr val="00AEC6"/>
            </a:solidFill>
          </a:ln>
        </p:spPr>
        <p:txBody>
          <a:bodyPr anchor="ctr"/>
          <a:lstStyle>
            <a:lvl1pPr marL="0" indent="0" algn="ctr">
              <a:buNone/>
              <a:defRPr sz="1600">
                <a:solidFill>
                  <a:srgbClr val="00AEC6"/>
                </a:solidFill>
                <a:latin typeface="+mn-lt"/>
              </a:defRPr>
            </a:lvl1pPr>
          </a:lstStyle>
          <a:p>
            <a:pPr lvl="0"/>
            <a:r>
              <a:rPr lang="en-US" dirty="0"/>
              <a:t>CLICK TO ADD TEXT</a:t>
            </a:r>
          </a:p>
        </p:txBody>
      </p:sp>
      <p:sp>
        <p:nvSpPr>
          <p:cNvPr id="25" name="Espace réservé du texte 24"/>
          <p:cNvSpPr>
            <a:spLocks noGrp="1"/>
          </p:cNvSpPr>
          <p:nvPr>
            <p:ph type="body" sz="quarter" idx="17" hasCustomPrompt="1"/>
          </p:nvPr>
        </p:nvSpPr>
        <p:spPr>
          <a:xfrm>
            <a:off x="396000" y="2447365"/>
            <a:ext cx="2520000" cy="1218009"/>
          </a:xfrm>
          <a:prstGeom prst="rect">
            <a:avLst/>
          </a:prstGeom>
        </p:spPr>
        <p:txBody>
          <a:bodyPr lIns="0" tIns="0" rIns="0" bIns="0"/>
          <a:lstStyle>
            <a:lvl1pPr marL="266700" indent="-266700">
              <a:buSzPct val="120000"/>
              <a:buFontTx/>
              <a:buBlip>
                <a:blip r:embed="rId2"/>
              </a:buBlip>
              <a:defRPr sz="1400">
                <a:latin typeface="+mn-lt"/>
              </a:defRPr>
            </a:lvl1pPr>
            <a:lvl2pPr>
              <a:defRPr sz="1400"/>
            </a:lvl2pPr>
            <a:lvl3pPr>
              <a:defRPr sz="1400"/>
            </a:lvl3pPr>
            <a:lvl4pPr>
              <a:defRPr sz="1400"/>
            </a:lvl4pPr>
            <a:lvl5pPr>
              <a:defRPr sz="1400"/>
            </a:lvl5pPr>
          </a:lstStyle>
          <a:p>
            <a:pPr lvl="0"/>
            <a:r>
              <a:rPr lang="en-US" dirty="0"/>
              <a:t>Click to add text</a:t>
            </a:r>
            <a:endParaRPr lang="fr-FR" dirty="0"/>
          </a:p>
        </p:txBody>
      </p:sp>
      <p:sp>
        <p:nvSpPr>
          <p:cNvPr id="30" name="Espace réservé du texte 24"/>
          <p:cNvSpPr>
            <a:spLocks noGrp="1"/>
          </p:cNvSpPr>
          <p:nvPr>
            <p:ph type="body" sz="quarter" idx="18" hasCustomPrompt="1"/>
          </p:nvPr>
        </p:nvSpPr>
        <p:spPr>
          <a:xfrm>
            <a:off x="3312950" y="2447365"/>
            <a:ext cx="2520000" cy="1218009"/>
          </a:xfrm>
          <a:prstGeom prst="rect">
            <a:avLst/>
          </a:prstGeom>
        </p:spPr>
        <p:txBody>
          <a:bodyPr lIns="0" tIns="0" rIns="0" bIns="0"/>
          <a:lstStyle>
            <a:lvl1pPr marL="266700" indent="-266700">
              <a:buSzPct val="120000"/>
              <a:buFontTx/>
              <a:buBlip>
                <a:blip r:embed="rId2"/>
              </a:buBlip>
              <a:defRPr sz="1400">
                <a:latin typeface="+mn-lt"/>
              </a:defRPr>
            </a:lvl1pPr>
            <a:lvl2pPr>
              <a:defRPr sz="1400"/>
            </a:lvl2pPr>
            <a:lvl3pPr>
              <a:defRPr sz="1400"/>
            </a:lvl3pPr>
            <a:lvl4pPr>
              <a:defRPr sz="1400"/>
            </a:lvl4pPr>
            <a:lvl5pPr>
              <a:defRPr sz="1400"/>
            </a:lvl5pPr>
          </a:lstStyle>
          <a:p>
            <a:pPr lvl="0"/>
            <a:r>
              <a:rPr lang="en-US" dirty="0"/>
              <a:t>Click to add text</a:t>
            </a:r>
            <a:endParaRPr lang="fr-FR" dirty="0"/>
          </a:p>
        </p:txBody>
      </p:sp>
      <p:sp>
        <p:nvSpPr>
          <p:cNvPr id="31" name="Espace réservé du texte 24"/>
          <p:cNvSpPr>
            <a:spLocks noGrp="1"/>
          </p:cNvSpPr>
          <p:nvPr>
            <p:ph type="body" sz="quarter" idx="19" hasCustomPrompt="1"/>
          </p:nvPr>
        </p:nvSpPr>
        <p:spPr>
          <a:xfrm>
            <a:off x="6228000" y="2447365"/>
            <a:ext cx="2520000" cy="1218009"/>
          </a:xfrm>
          <a:prstGeom prst="rect">
            <a:avLst/>
          </a:prstGeom>
        </p:spPr>
        <p:txBody>
          <a:bodyPr lIns="0" tIns="0" rIns="0" bIns="0"/>
          <a:lstStyle>
            <a:lvl1pPr marL="266700" indent="-266700">
              <a:buSzPct val="120000"/>
              <a:buFontTx/>
              <a:buBlip>
                <a:blip r:embed="rId2"/>
              </a:buBlip>
              <a:defRPr sz="1400">
                <a:latin typeface="+mn-lt"/>
              </a:defRPr>
            </a:lvl1pPr>
            <a:lvl2pPr>
              <a:defRPr sz="1400"/>
            </a:lvl2pPr>
            <a:lvl3pPr>
              <a:defRPr sz="1400"/>
            </a:lvl3pPr>
            <a:lvl4pPr>
              <a:defRPr sz="1400"/>
            </a:lvl4pPr>
            <a:lvl5pPr>
              <a:defRPr sz="1400"/>
            </a:lvl5pPr>
          </a:lstStyle>
          <a:p>
            <a:pPr lvl="0"/>
            <a:r>
              <a:rPr lang="en-US" dirty="0"/>
              <a:t>Click to add text</a:t>
            </a:r>
            <a:endParaRPr lang="fr-FR" dirty="0"/>
          </a:p>
        </p:txBody>
      </p:sp>
      <p:pic>
        <p:nvPicPr>
          <p:cNvPr id="12" name="Logo AXA" descr="\\Mac\AllFiles\Volumes\DOSSIERS EN COURS\17_1098 AXA_Creation_gabarits\elements\png\new_logo_axa_rgb.png"/>
          <p:cNvPicPr>
            <a:picLocks noChangeAspect="1" noChangeArrowheads="1"/>
          </p:cNvPicPr>
          <p:nvPr userDrawn="1"/>
        </p:nvPicPr>
        <p:blipFill>
          <a:blip r:embed="rId3" cstate="print"/>
          <a:srcRect/>
          <a:stretch>
            <a:fillRect/>
          </a:stretch>
        </p:blipFill>
        <p:spPr bwMode="auto">
          <a:xfrm>
            <a:off x="8881546" y="4877227"/>
            <a:ext cx="176979" cy="177047"/>
          </a:xfrm>
          <a:prstGeom prst="rect">
            <a:avLst/>
          </a:prstGeom>
          <a:noFill/>
          <a:ln w="9525">
            <a:noFill/>
            <a:miter lim="800000"/>
            <a:headEnd/>
            <a:tailEnd/>
          </a:ln>
        </p:spPr>
      </p:pic>
      <p:sp>
        <p:nvSpPr>
          <p:cNvPr id="13"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5" name="Espace réservé du texte 4"/>
          <p:cNvSpPr>
            <a:spLocks noGrp="1"/>
          </p:cNvSpPr>
          <p:nvPr>
            <p:ph type="body" sz="quarter" idx="20"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mn-lt"/>
                <a:cs typeface="Arial" pitchFamily="34" charset="0"/>
              </a:defRPr>
            </a:lvl1pPr>
          </a:lstStyle>
          <a:p>
            <a:r>
              <a:rPr lang="en-US" dirty="0"/>
              <a:t>Subtitle or next title (optional)</a:t>
            </a:r>
          </a:p>
        </p:txBody>
      </p:sp>
    </p:spTree>
    <p:extLst>
      <p:ext uri="{BB962C8B-B14F-4D97-AF65-F5344CB8AC3E}">
        <p14:creationId xmlns:p14="http://schemas.microsoft.com/office/powerpoint/2010/main" val="3263516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1 bloc">
    <p:spTree>
      <p:nvGrpSpPr>
        <p:cNvPr id="1" name=""/>
        <p:cNvGrpSpPr/>
        <p:nvPr/>
      </p:nvGrpSpPr>
      <p:grpSpPr>
        <a:xfrm>
          <a:off x="0" y="0"/>
          <a:ext cx="0" cy="0"/>
          <a:chOff x="0" y="0"/>
          <a:chExt cx="0" cy="0"/>
        </a:xfrm>
      </p:grpSpPr>
      <p:sp>
        <p:nvSpPr>
          <p:cNvPr id="23" name="Espace réservé du texte 19"/>
          <p:cNvSpPr>
            <a:spLocks noGrp="1"/>
          </p:cNvSpPr>
          <p:nvPr>
            <p:ph type="body" sz="quarter" idx="17" hasCustomPrompt="1"/>
          </p:nvPr>
        </p:nvSpPr>
        <p:spPr>
          <a:xfrm>
            <a:off x="5564088" y="1478774"/>
            <a:ext cx="3257177" cy="2185953"/>
          </a:xfrm>
          <a:prstGeom prst="rect">
            <a:avLst/>
          </a:prstGeom>
          <a:ln w="19050">
            <a:solidFill>
              <a:srgbClr val="00AEC6"/>
            </a:solidFill>
          </a:ln>
        </p:spPr>
        <p:txBody>
          <a:bodyPr anchor="ctr"/>
          <a:lstStyle>
            <a:lvl1pPr marL="0" indent="0" algn="ctr">
              <a:buNone/>
              <a:defRPr sz="1600">
                <a:solidFill>
                  <a:srgbClr val="00AEC6"/>
                </a:solidFill>
                <a:latin typeface="+mn-lt"/>
              </a:defRPr>
            </a:lvl1pPr>
          </a:lstStyle>
          <a:p>
            <a:pPr lvl="0"/>
            <a:r>
              <a:rPr lang="en-US" dirty="0"/>
              <a:t>CLICK TO ADD TEXT</a:t>
            </a:r>
          </a:p>
        </p:txBody>
      </p:sp>
      <p:sp>
        <p:nvSpPr>
          <p:cNvPr id="3" name="Espace réservé de la date 2"/>
          <p:cNvSpPr>
            <a:spLocks noGrp="1"/>
          </p:cNvSpPr>
          <p:nvPr>
            <p:ph type="dt" sz="half" idx="10"/>
          </p:nvPr>
        </p:nvSpPr>
        <p:spPr/>
        <p:txBody>
          <a:bodyPr/>
          <a:lstStyle/>
          <a:p>
            <a:r>
              <a:rPr lang="en-US" noProof="0"/>
              <a:t>Title of the presentation l Date</a:t>
            </a:r>
            <a:endParaRPr lang="en-US" noProof="0" dirty="0"/>
          </a:p>
        </p:txBody>
      </p:sp>
      <p:sp>
        <p:nvSpPr>
          <p:cNvPr id="4" name="Espace réservé du pied de page 3"/>
          <p:cNvSpPr>
            <a:spLocks noGrp="1"/>
          </p:cNvSpPr>
          <p:nvPr>
            <p:ph type="ftr" sz="quarter" idx="11"/>
          </p:nvPr>
        </p:nvSpPr>
        <p:spPr/>
        <p:txBody>
          <a:bodyPr/>
          <a:lstStyle/>
          <a:p>
            <a:r>
              <a:rPr lang="en-US" noProof="0"/>
              <a:t>CONFIDENTIALITY LEVEL</a:t>
            </a:r>
            <a:endParaRPr lang="en-US" noProof="0" dirty="0"/>
          </a:p>
        </p:txBody>
      </p:sp>
      <p:sp>
        <p:nvSpPr>
          <p:cNvPr id="19" name="Espace réservé du texte 4"/>
          <p:cNvSpPr>
            <a:spLocks noGrp="1"/>
          </p:cNvSpPr>
          <p:nvPr>
            <p:ph type="body" sz="quarter" idx="16" hasCustomPrompt="1"/>
          </p:nvPr>
        </p:nvSpPr>
        <p:spPr>
          <a:xfrm>
            <a:off x="234951" y="1478775"/>
            <a:ext cx="4335463" cy="2185952"/>
          </a:xfrm>
          <a:prstGeom prst="rect">
            <a:avLst/>
          </a:prstGeom>
        </p:spPr>
        <p:txBody>
          <a:bodyPr lIns="0" tIns="0" rIns="0" bIns="0" anchor="ctr"/>
          <a:lstStyle>
            <a:lvl1pPr marL="341345" indent="-341345">
              <a:buSzPct val="120000"/>
              <a:buFontTx/>
              <a:buBlip>
                <a:blip r:embed="rId2"/>
              </a:buBlip>
              <a:defRPr sz="1600">
                <a:latin typeface="+mj-lt"/>
              </a:defRPr>
            </a:lvl1pPr>
          </a:lstStyle>
          <a:p>
            <a:pPr lvl="0"/>
            <a:r>
              <a:rPr lang="en-US" dirty="0"/>
              <a:t>Click to add text</a:t>
            </a:r>
            <a:endParaRPr lang="fr-FR" dirty="0"/>
          </a:p>
        </p:txBody>
      </p:sp>
      <p:pic>
        <p:nvPicPr>
          <p:cNvPr id="11" name="Logo AXA" descr="\\Mac\AllFiles\Volumes\DOSSIERS EN COURS\17_1098 AXA_Creation_gabarits\elements\png\new_logo_axa_rgb.png"/>
          <p:cNvPicPr>
            <a:picLocks noChangeAspect="1" noChangeArrowheads="1"/>
          </p:cNvPicPr>
          <p:nvPr userDrawn="1"/>
        </p:nvPicPr>
        <p:blipFill>
          <a:blip r:embed="rId3" cstate="print"/>
          <a:srcRect/>
          <a:stretch>
            <a:fillRect/>
          </a:stretch>
        </p:blipFill>
        <p:spPr bwMode="auto">
          <a:xfrm>
            <a:off x="8881546" y="4877227"/>
            <a:ext cx="176979" cy="177047"/>
          </a:xfrm>
          <a:prstGeom prst="rect">
            <a:avLst/>
          </a:prstGeom>
          <a:noFill/>
          <a:ln w="9525">
            <a:noFill/>
            <a:miter lim="800000"/>
            <a:headEnd/>
            <a:tailEnd/>
          </a:ln>
        </p:spPr>
      </p:pic>
      <p:sp>
        <p:nvSpPr>
          <p:cNvPr id="12"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8" name="Espace réservé du texte 4"/>
          <p:cNvSpPr>
            <a:spLocks noGrp="1"/>
          </p:cNvSpPr>
          <p:nvPr>
            <p:ph type="body" sz="quarter" idx="18"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mn-lt"/>
                <a:cs typeface="Arial" pitchFamily="34" charset="0"/>
              </a:defRPr>
            </a:lvl1pPr>
          </a:lstStyle>
          <a:p>
            <a:r>
              <a:rPr lang="en-US" dirty="0"/>
              <a:t>Subtitle or next title (optional)</a:t>
            </a:r>
          </a:p>
        </p:txBody>
      </p:sp>
      <p:grpSp>
        <p:nvGrpSpPr>
          <p:cNvPr id="20" name="Groupe 5"/>
          <p:cNvGrpSpPr/>
          <p:nvPr userDrawn="1"/>
        </p:nvGrpSpPr>
        <p:grpSpPr>
          <a:xfrm>
            <a:off x="4326923" y="2198769"/>
            <a:ext cx="743595" cy="742788"/>
            <a:chOff x="-1206500" y="1404938"/>
            <a:chExt cx="1463675" cy="1462087"/>
          </a:xfrm>
        </p:grpSpPr>
        <p:sp>
          <p:nvSpPr>
            <p:cNvPr id="21" name="Freeform 5"/>
            <p:cNvSpPr>
              <a:spLocks/>
            </p:cNvSpPr>
            <p:nvPr/>
          </p:nvSpPr>
          <p:spPr bwMode="auto">
            <a:xfrm>
              <a:off x="-1206500" y="1404938"/>
              <a:ext cx="1463675" cy="1462087"/>
            </a:xfrm>
            <a:custGeom>
              <a:avLst/>
              <a:gdLst/>
              <a:ahLst/>
              <a:cxnLst>
                <a:cxn ang="0">
                  <a:pos x="1842" y="969"/>
                </a:cxn>
                <a:cxn ang="0">
                  <a:pos x="1824" y="1107"/>
                </a:cxn>
                <a:cxn ang="0">
                  <a:pos x="1787" y="1237"/>
                </a:cxn>
                <a:cxn ang="0">
                  <a:pos x="1732" y="1361"/>
                </a:cxn>
                <a:cxn ang="0">
                  <a:pos x="1660" y="1473"/>
                </a:cxn>
                <a:cxn ang="0">
                  <a:pos x="1574" y="1572"/>
                </a:cxn>
                <a:cxn ang="0">
                  <a:pos x="1473" y="1660"/>
                </a:cxn>
                <a:cxn ang="0">
                  <a:pos x="1361" y="1731"/>
                </a:cxn>
                <a:cxn ang="0">
                  <a:pos x="1239" y="1787"/>
                </a:cxn>
                <a:cxn ang="0">
                  <a:pos x="1107" y="1824"/>
                </a:cxn>
                <a:cxn ang="0">
                  <a:pos x="969" y="1842"/>
                </a:cxn>
                <a:cxn ang="0">
                  <a:pos x="875" y="1842"/>
                </a:cxn>
                <a:cxn ang="0">
                  <a:pos x="737" y="1824"/>
                </a:cxn>
                <a:cxn ang="0">
                  <a:pos x="605" y="1787"/>
                </a:cxn>
                <a:cxn ang="0">
                  <a:pos x="483" y="1731"/>
                </a:cxn>
                <a:cxn ang="0">
                  <a:pos x="371" y="1660"/>
                </a:cxn>
                <a:cxn ang="0">
                  <a:pos x="270" y="1572"/>
                </a:cxn>
                <a:cxn ang="0">
                  <a:pos x="184" y="1473"/>
                </a:cxn>
                <a:cxn ang="0">
                  <a:pos x="111" y="1361"/>
                </a:cxn>
                <a:cxn ang="0">
                  <a:pos x="55" y="1237"/>
                </a:cxn>
                <a:cxn ang="0">
                  <a:pos x="20" y="1107"/>
                </a:cxn>
                <a:cxn ang="0">
                  <a:pos x="2" y="969"/>
                </a:cxn>
                <a:cxn ang="0">
                  <a:pos x="2" y="873"/>
                </a:cxn>
                <a:cxn ang="0">
                  <a:pos x="20" y="735"/>
                </a:cxn>
                <a:cxn ang="0">
                  <a:pos x="55" y="605"/>
                </a:cxn>
                <a:cxn ang="0">
                  <a:pos x="111" y="481"/>
                </a:cxn>
                <a:cxn ang="0">
                  <a:pos x="184" y="369"/>
                </a:cxn>
                <a:cxn ang="0">
                  <a:pos x="270" y="270"/>
                </a:cxn>
                <a:cxn ang="0">
                  <a:pos x="371" y="182"/>
                </a:cxn>
                <a:cxn ang="0">
                  <a:pos x="483" y="111"/>
                </a:cxn>
                <a:cxn ang="0">
                  <a:pos x="605" y="55"/>
                </a:cxn>
                <a:cxn ang="0">
                  <a:pos x="737" y="18"/>
                </a:cxn>
                <a:cxn ang="0">
                  <a:pos x="875" y="0"/>
                </a:cxn>
                <a:cxn ang="0">
                  <a:pos x="969" y="0"/>
                </a:cxn>
                <a:cxn ang="0">
                  <a:pos x="1107" y="18"/>
                </a:cxn>
                <a:cxn ang="0">
                  <a:pos x="1239" y="55"/>
                </a:cxn>
                <a:cxn ang="0">
                  <a:pos x="1361" y="111"/>
                </a:cxn>
                <a:cxn ang="0">
                  <a:pos x="1473" y="182"/>
                </a:cxn>
                <a:cxn ang="0">
                  <a:pos x="1574" y="270"/>
                </a:cxn>
                <a:cxn ang="0">
                  <a:pos x="1660" y="369"/>
                </a:cxn>
                <a:cxn ang="0">
                  <a:pos x="1732" y="481"/>
                </a:cxn>
                <a:cxn ang="0">
                  <a:pos x="1787" y="605"/>
                </a:cxn>
                <a:cxn ang="0">
                  <a:pos x="1824" y="735"/>
                </a:cxn>
                <a:cxn ang="0">
                  <a:pos x="1842" y="873"/>
                </a:cxn>
              </a:cxnLst>
              <a:rect l="0" t="0" r="r" b="b"/>
              <a:pathLst>
                <a:path w="1844" h="1842">
                  <a:moveTo>
                    <a:pt x="1844" y="922"/>
                  </a:moveTo>
                  <a:lnTo>
                    <a:pt x="1844" y="922"/>
                  </a:lnTo>
                  <a:lnTo>
                    <a:pt x="1842" y="969"/>
                  </a:lnTo>
                  <a:lnTo>
                    <a:pt x="1839" y="1014"/>
                  </a:lnTo>
                  <a:lnTo>
                    <a:pt x="1833" y="1062"/>
                  </a:lnTo>
                  <a:lnTo>
                    <a:pt x="1824" y="1107"/>
                  </a:lnTo>
                  <a:lnTo>
                    <a:pt x="1815" y="1151"/>
                  </a:lnTo>
                  <a:lnTo>
                    <a:pt x="1802" y="1195"/>
                  </a:lnTo>
                  <a:lnTo>
                    <a:pt x="1787" y="1237"/>
                  </a:lnTo>
                  <a:lnTo>
                    <a:pt x="1771" y="1279"/>
                  </a:lnTo>
                  <a:lnTo>
                    <a:pt x="1753" y="1320"/>
                  </a:lnTo>
                  <a:lnTo>
                    <a:pt x="1732" y="1361"/>
                  </a:lnTo>
                  <a:lnTo>
                    <a:pt x="1711" y="1398"/>
                  </a:lnTo>
                  <a:lnTo>
                    <a:pt x="1686" y="1436"/>
                  </a:lnTo>
                  <a:lnTo>
                    <a:pt x="1660" y="1473"/>
                  </a:lnTo>
                  <a:lnTo>
                    <a:pt x="1633" y="1507"/>
                  </a:lnTo>
                  <a:lnTo>
                    <a:pt x="1605" y="1541"/>
                  </a:lnTo>
                  <a:lnTo>
                    <a:pt x="1574" y="1572"/>
                  </a:lnTo>
                  <a:lnTo>
                    <a:pt x="1542" y="1603"/>
                  </a:lnTo>
                  <a:lnTo>
                    <a:pt x="1509" y="1632"/>
                  </a:lnTo>
                  <a:lnTo>
                    <a:pt x="1473" y="1660"/>
                  </a:lnTo>
                  <a:lnTo>
                    <a:pt x="1437" y="1686"/>
                  </a:lnTo>
                  <a:lnTo>
                    <a:pt x="1400" y="1709"/>
                  </a:lnTo>
                  <a:lnTo>
                    <a:pt x="1361" y="1731"/>
                  </a:lnTo>
                  <a:lnTo>
                    <a:pt x="1322" y="1753"/>
                  </a:lnTo>
                  <a:lnTo>
                    <a:pt x="1281" y="1770"/>
                  </a:lnTo>
                  <a:lnTo>
                    <a:pt x="1239" y="1787"/>
                  </a:lnTo>
                  <a:lnTo>
                    <a:pt x="1197" y="1801"/>
                  </a:lnTo>
                  <a:lnTo>
                    <a:pt x="1153" y="1814"/>
                  </a:lnTo>
                  <a:lnTo>
                    <a:pt x="1107" y="1824"/>
                  </a:lnTo>
                  <a:lnTo>
                    <a:pt x="1062" y="1832"/>
                  </a:lnTo>
                  <a:lnTo>
                    <a:pt x="1016" y="1839"/>
                  </a:lnTo>
                  <a:lnTo>
                    <a:pt x="969" y="1842"/>
                  </a:lnTo>
                  <a:lnTo>
                    <a:pt x="922" y="1842"/>
                  </a:lnTo>
                  <a:lnTo>
                    <a:pt x="922" y="1842"/>
                  </a:lnTo>
                  <a:lnTo>
                    <a:pt x="875" y="1842"/>
                  </a:lnTo>
                  <a:lnTo>
                    <a:pt x="828" y="1839"/>
                  </a:lnTo>
                  <a:lnTo>
                    <a:pt x="782" y="1832"/>
                  </a:lnTo>
                  <a:lnTo>
                    <a:pt x="737" y="1824"/>
                  </a:lnTo>
                  <a:lnTo>
                    <a:pt x="691" y="1814"/>
                  </a:lnTo>
                  <a:lnTo>
                    <a:pt x="647" y="1801"/>
                  </a:lnTo>
                  <a:lnTo>
                    <a:pt x="605" y="1787"/>
                  </a:lnTo>
                  <a:lnTo>
                    <a:pt x="563" y="1770"/>
                  </a:lnTo>
                  <a:lnTo>
                    <a:pt x="522" y="1753"/>
                  </a:lnTo>
                  <a:lnTo>
                    <a:pt x="483" y="1731"/>
                  </a:lnTo>
                  <a:lnTo>
                    <a:pt x="444" y="1709"/>
                  </a:lnTo>
                  <a:lnTo>
                    <a:pt x="407" y="1686"/>
                  </a:lnTo>
                  <a:lnTo>
                    <a:pt x="371" y="1660"/>
                  </a:lnTo>
                  <a:lnTo>
                    <a:pt x="335" y="1632"/>
                  </a:lnTo>
                  <a:lnTo>
                    <a:pt x="302" y="1603"/>
                  </a:lnTo>
                  <a:lnTo>
                    <a:pt x="270" y="1572"/>
                  </a:lnTo>
                  <a:lnTo>
                    <a:pt x="239" y="1541"/>
                  </a:lnTo>
                  <a:lnTo>
                    <a:pt x="210" y="1507"/>
                  </a:lnTo>
                  <a:lnTo>
                    <a:pt x="184" y="1473"/>
                  </a:lnTo>
                  <a:lnTo>
                    <a:pt x="158" y="1436"/>
                  </a:lnTo>
                  <a:lnTo>
                    <a:pt x="133" y="1398"/>
                  </a:lnTo>
                  <a:lnTo>
                    <a:pt x="111" y="1361"/>
                  </a:lnTo>
                  <a:lnTo>
                    <a:pt x="91" y="1320"/>
                  </a:lnTo>
                  <a:lnTo>
                    <a:pt x="73" y="1279"/>
                  </a:lnTo>
                  <a:lnTo>
                    <a:pt x="55" y="1237"/>
                  </a:lnTo>
                  <a:lnTo>
                    <a:pt x="41" y="1195"/>
                  </a:lnTo>
                  <a:lnTo>
                    <a:pt x="29" y="1151"/>
                  </a:lnTo>
                  <a:lnTo>
                    <a:pt x="20" y="1107"/>
                  </a:lnTo>
                  <a:lnTo>
                    <a:pt x="11" y="1062"/>
                  </a:lnTo>
                  <a:lnTo>
                    <a:pt x="5" y="1014"/>
                  </a:lnTo>
                  <a:lnTo>
                    <a:pt x="2" y="969"/>
                  </a:lnTo>
                  <a:lnTo>
                    <a:pt x="0" y="922"/>
                  </a:lnTo>
                  <a:lnTo>
                    <a:pt x="0" y="922"/>
                  </a:lnTo>
                  <a:lnTo>
                    <a:pt x="2" y="873"/>
                  </a:lnTo>
                  <a:lnTo>
                    <a:pt x="5" y="828"/>
                  </a:lnTo>
                  <a:lnTo>
                    <a:pt x="11" y="780"/>
                  </a:lnTo>
                  <a:lnTo>
                    <a:pt x="20" y="735"/>
                  </a:lnTo>
                  <a:lnTo>
                    <a:pt x="29" y="691"/>
                  </a:lnTo>
                  <a:lnTo>
                    <a:pt x="41" y="647"/>
                  </a:lnTo>
                  <a:lnTo>
                    <a:pt x="55" y="605"/>
                  </a:lnTo>
                  <a:lnTo>
                    <a:pt x="73" y="563"/>
                  </a:lnTo>
                  <a:lnTo>
                    <a:pt x="91" y="522"/>
                  </a:lnTo>
                  <a:lnTo>
                    <a:pt x="111" y="481"/>
                  </a:lnTo>
                  <a:lnTo>
                    <a:pt x="133" y="444"/>
                  </a:lnTo>
                  <a:lnTo>
                    <a:pt x="158" y="406"/>
                  </a:lnTo>
                  <a:lnTo>
                    <a:pt x="184" y="369"/>
                  </a:lnTo>
                  <a:lnTo>
                    <a:pt x="210" y="335"/>
                  </a:lnTo>
                  <a:lnTo>
                    <a:pt x="239" y="301"/>
                  </a:lnTo>
                  <a:lnTo>
                    <a:pt x="270" y="270"/>
                  </a:lnTo>
                  <a:lnTo>
                    <a:pt x="302" y="239"/>
                  </a:lnTo>
                  <a:lnTo>
                    <a:pt x="335" y="210"/>
                  </a:lnTo>
                  <a:lnTo>
                    <a:pt x="371" y="182"/>
                  </a:lnTo>
                  <a:lnTo>
                    <a:pt x="407" y="156"/>
                  </a:lnTo>
                  <a:lnTo>
                    <a:pt x="444" y="133"/>
                  </a:lnTo>
                  <a:lnTo>
                    <a:pt x="483" y="111"/>
                  </a:lnTo>
                  <a:lnTo>
                    <a:pt x="522" y="89"/>
                  </a:lnTo>
                  <a:lnTo>
                    <a:pt x="563" y="72"/>
                  </a:lnTo>
                  <a:lnTo>
                    <a:pt x="605" y="55"/>
                  </a:lnTo>
                  <a:lnTo>
                    <a:pt x="647" y="41"/>
                  </a:lnTo>
                  <a:lnTo>
                    <a:pt x="691" y="28"/>
                  </a:lnTo>
                  <a:lnTo>
                    <a:pt x="737" y="18"/>
                  </a:lnTo>
                  <a:lnTo>
                    <a:pt x="782" y="10"/>
                  </a:lnTo>
                  <a:lnTo>
                    <a:pt x="828" y="5"/>
                  </a:lnTo>
                  <a:lnTo>
                    <a:pt x="875" y="0"/>
                  </a:lnTo>
                  <a:lnTo>
                    <a:pt x="922" y="0"/>
                  </a:lnTo>
                  <a:lnTo>
                    <a:pt x="922" y="0"/>
                  </a:lnTo>
                  <a:lnTo>
                    <a:pt x="969" y="0"/>
                  </a:lnTo>
                  <a:lnTo>
                    <a:pt x="1016" y="5"/>
                  </a:lnTo>
                  <a:lnTo>
                    <a:pt x="1062" y="10"/>
                  </a:lnTo>
                  <a:lnTo>
                    <a:pt x="1107" y="18"/>
                  </a:lnTo>
                  <a:lnTo>
                    <a:pt x="1153" y="28"/>
                  </a:lnTo>
                  <a:lnTo>
                    <a:pt x="1197" y="41"/>
                  </a:lnTo>
                  <a:lnTo>
                    <a:pt x="1239" y="55"/>
                  </a:lnTo>
                  <a:lnTo>
                    <a:pt x="1281" y="72"/>
                  </a:lnTo>
                  <a:lnTo>
                    <a:pt x="1322" y="89"/>
                  </a:lnTo>
                  <a:lnTo>
                    <a:pt x="1361" y="111"/>
                  </a:lnTo>
                  <a:lnTo>
                    <a:pt x="1400" y="133"/>
                  </a:lnTo>
                  <a:lnTo>
                    <a:pt x="1437" y="156"/>
                  </a:lnTo>
                  <a:lnTo>
                    <a:pt x="1473" y="182"/>
                  </a:lnTo>
                  <a:lnTo>
                    <a:pt x="1509" y="210"/>
                  </a:lnTo>
                  <a:lnTo>
                    <a:pt x="1542" y="239"/>
                  </a:lnTo>
                  <a:lnTo>
                    <a:pt x="1574" y="270"/>
                  </a:lnTo>
                  <a:lnTo>
                    <a:pt x="1605" y="301"/>
                  </a:lnTo>
                  <a:lnTo>
                    <a:pt x="1633" y="335"/>
                  </a:lnTo>
                  <a:lnTo>
                    <a:pt x="1660" y="369"/>
                  </a:lnTo>
                  <a:lnTo>
                    <a:pt x="1686" y="406"/>
                  </a:lnTo>
                  <a:lnTo>
                    <a:pt x="1711" y="444"/>
                  </a:lnTo>
                  <a:lnTo>
                    <a:pt x="1732" y="481"/>
                  </a:lnTo>
                  <a:lnTo>
                    <a:pt x="1753" y="522"/>
                  </a:lnTo>
                  <a:lnTo>
                    <a:pt x="1771" y="563"/>
                  </a:lnTo>
                  <a:lnTo>
                    <a:pt x="1787" y="605"/>
                  </a:lnTo>
                  <a:lnTo>
                    <a:pt x="1802" y="647"/>
                  </a:lnTo>
                  <a:lnTo>
                    <a:pt x="1815" y="691"/>
                  </a:lnTo>
                  <a:lnTo>
                    <a:pt x="1824" y="735"/>
                  </a:lnTo>
                  <a:lnTo>
                    <a:pt x="1833" y="780"/>
                  </a:lnTo>
                  <a:lnTo>
                    <a:pt x="1839" y="828"/>
                  </a:lnTo>
                  <a:lnTo>
                    <a:pt x="1842" y="873"/>
                  </a:lnTo>
                  <a:lnTo>
                    <a:pt x="1844" y="922"/>
                  </a:lnTo>
                  <a:lnTo>
                    <a:pt x="1844" y="922"/>
                  </a:lnTo>
                  <a:close/>
                </a:path>
              </a:pathLst>
            </a:custGeom>
            <a:solidFill>
              <a:srgbClr val="9FD9B4"/>
            </a:solidFill>
            <a:ln w="9525">
              <a:noFill/>
              <a:round/>
              <a:headEnd/>
              <a:tailEnd/>
            </a:ln>
          </p:spPr>
          <p:txBody>
            <a:bodyPr vert="horz" wrap="square" lIns="91440" tIns="45720" rIns="91440" bIns="45720" numCol="1" anchor="t" anchorCtr="0" compatLnSpc="1">
              <a:prstTxWarp prst="textNoShape">
                <a:avLst/>
              </a:prstTxWarp>
            </a:bodyPr>
            <a:lstStyle/>
            <a:p>
              <a:endParaRPr lang="en-US" sz="2000">
                <a:latin typeface="Arial" pitchFamily="34" charset="0"/>
                <a:cs typeface="Arial" pitchFamily="34" charset="0"/>
              </a:endParaRPr>
            </a:p>
          </p:txBody>
        </p:sp>
        <p:sp>
          <p:nvSpPr>
            <p:cNvPr id="22" name="Freeform 6"/>
            <p:cNvSpPr>
              <a:spLocks/>
            </p:cNvSpPr>
            <p:nvPr/>
          </p:nvSpPr>
          <p:spPr bwMode="auto">
            <a:xfrm>
              <a:off x="-957263" y="1725613"/>
              <a:ext cx="965200" cy="820737"/>
            </a:xfrm>
            <a:custGeom>
              <a:avLst/>
              <a:gdLst/>
              <a:ahLst/>
              <a:cxnLst>
                <a:cxn ang="0">
                  <a:pos x="628" y="1010"/>
                </a:cxn>
                <a:cxn ang="0">
                  <a:pos x="608" y="981"/>
                </a:cxn>
                <a:cxn ang="0">
                  <a:pos x="601" y="946"/>
                </a:cxn>
                <a:cxn ang="0">
                  <a:pos x="608" y="912"/>
                </a:cxn>
                <a:cxn ang="0">
                  <a:pos x="628" y="883"/>
                </a:cxn>
                <a:cxn ang="0">
                  <a:pos x="101" y="620"/>
                </a:cxn>
                <a:cxn ang="0">
                  <a:pos x="91" y="618"/>
                </a:cxn>
                <a:cxn ang="0">
                  <a:pos x="71" y="615"/>
                </a:cxn>
                <a:cxn ang="0">
                  <a:pos x="44" y="602"/>
                </a:cxn>
                <a:cxn ang="0">
                  <a:pos x="16" y="574"/>
                </a:cxn>
                <a:cxn ang="0">
                  <a:pos x="5" y="548"/>
                </a:cxn>
                <a:cxn ang="0">
                  <a:pos x="0" y="529"/>
                </a:cxn>
                <a:cxn ang="0">
                  <a:pos x="0" y="519"/>
                </a:cxn>
                <a:cxn ang="0">
                  <a:pos x="1" y="498"/>
                </a:cxn>
                <a:cxn ang="0">
                  <a:pos x="8" y="478"/>
                </a:cxn>
                <a:cxn ang="0">
                  <a:pos x="29" y="447"/>
                </a:cxn>
                <a:cxn ang="0">
                  <a:pos x="62" y="425"/>
                </a:cxn>
                <a:cxn ang="0">
                  <a:pos x="81" y="420"/>
                </a:cxn>
                <a:cxn ang="0">
                  <a:pos x="101" y="418"/>
                </a:cxn>
                <a:cxn ang="0">
                  <a:pos x="628" y="153"/>
                </a:cxn>
                <a:cxn ang="0">
                  <a:pos x="616" y="138"/>
                </a:cxn>
                <a:cxn ang="0">
                  <a:pos x="603" y="106"/>
                </a:cxn>
                <a:cxn ang="0">
                  <a:pos x="603" y="73"/>
                </a:cxn>
                <a:cxn ang="0">
                  <a:pos x="616" y="41"/>
                </a:cxn>
                <a:cxn ang="0">
                  <a:pos x="628" y="26"/>
                </a:cxn>
                <a:cxn ang="0">
                  <a:pos x="658" y="7"/>
                </a:cxn>
                <a:cxn ang="0">
                  <a:pos x="693" y="0"/>
                </a:cxn>
                <a:cxn ang="0">
                  <a:pos x="727" y="7"/>
                </a:cxn>
                <a:cxn ang="0">
                  <a:pos x="756" y="26"/>
                </a:cxn>
                <a:cxn ang="0">
                  <a:pos x="1190" y="455"/>
                </a:cxn>
                <a:cxn ang="0">
                  <a:pos x="1210" y="485"/>
                </a:cxn>
                <a:cxn ang="0">
                  <a:pos x="1216" y="519"/>
                </a:cxn>
                <a:cxn ang="0">
                  <a:pos x="1210" y="551"/>
                </a:cxn>
                <a:cxn ang="0">
                  <a:pos x="1190" y="581"/>
                </a:cxn>
                <a:cxn ang="0">
                  <a:pos x="756" y="1010"/>
                </a:cxn>
                <a:cxn ang="0">
                  <a:pos x="727" y="1029"/>
                </a:cxn>
                <a:cxn ang="0">
                  <a:pos x="693" y="1036"/>
                </a:cxn>
                <a:cxn ang="0">
                  <a:pos x="658" y="1029"/>
                </a:cxn>
                <a:cxn ang="0">
                  <a:pos x="628" y="1010"/>
                </a:cxn>
              </a:cxnLst>
              <a:rect l="0" t="0" r="r" b="b"/>
              <a:pathLst>
                <a:path w="1216" h="1036">
                  <a:moveTo>
                    <a:pt x="628" y="1010"/>
                  </a:moveTo>
                  <a:lnTo>
                    <a:pt x="628" y="1010"/>
                  </a:lnTo>
                  <a:lnTo>
                    <a:pt x="616" y="995"/>
                  </a:lnTo>
                  <a:lnTo>
                    <a:pt x="608" y="981"/>
                  </a:lnTo>
                  <a:lnTo>
                    <a:pt x="603" y="963"/>
                  </a:lnTo>
                  <a:lnTo>
                    <a:pt x="601" y="946"/>
                  </a:lnTo>
                  <a:lnTo>
                    <a:pt x="603" y="930"/>
                  </a:lnTo>
                  <a:lnTo>
                    <a:pt x="608" y="912"/>
                  </a:lnTo>
                  <a:lnTo>
                    <a:pt x="616" y="898"/>
                  </a:lnTo>
                  <a:lnTo>
                    <a:pt x="628" y="883"/>
                  </a:lnTo>
                  <a:lnTo>
                    <a:pt x="896" y="620"/>
                  </a:lnTo>
                  <a:lnTo>
                    <a:pt x="101" y="620"/>
                  </a:lnTo>
                  <a:lnTo>
                    <a:pt x="101" y="620"/>
                  </a:lnTo>
                  <a:lnTo>
                    <a:pt x="91" y="618"/>
                  </a:lnTo>
                  <a:lnTo>
                    <a:pt x="81" y="616"/>
                  </a:lnTo>
                  <a:lnTo>
                    <a:pt x="71" y="615"/>
                  </a:lnTo>
                  <a:lnTo>
                    <a:pt x="62" y="611"/>
                  </a:lnTo>
                  <a:lnTo>
                    <a:pt x="44" y="602"/>
                  </a:lnTo>
                  <a:lnTo>
                    <a:pt x="29" y="589"/>
                  </a:lnTo>
                  <a:lnTo>
                    <a:pt x="16" y="574"/>
                  </a:lnTo>
                  <a:lnTo>
                    <a:pt x="8" y="558"/>
                  </a:lnTo>
                  <a:lnTo>
                    <a:pt x="5" y="548"/>
                  </a:lnTo>
                  <a:lnTo>
                    <a:pt x="1" y="538"/>
                  </a:lnTo>
                  <a:lnTo>
                    <a:pt x="0" y="529"/>
                  </a:lnTo>
                  <a:lnTo>
                    <a:pt x="0" y="519"/>
                  </a:lnTo>
                  <a:lnTo>
                    <a:pt x="0" y="519"/>
                  </a:lnTo>
                  <a:lnTo>
                    <a:pt x="0" y="507"/>
                  </a:lnTo>
                  <a:lnTo>
                    <a:pt x="1" y="498"/>
                  </a:lnTo>
                  <a:lnTo>
                    <a:pt x="5" y="488"/>
                  </a:lnTo>
                  <a:lnTo>
                    <a:pt x="8" y="478"/>
                  </a:lnTo>
                  <a:lnTo>
                    <a:pt x="16" y="462"/>
                  </a:lnTo>
                  <a:lnTo>
                    <a:pt x="29" y="447"/>
                  </a:lnTo>
                  <a:lnTo>
                    <a:pt x="44" y="434"/>
                  </a:lnTo>
                  <a:lnTo>
                    <a:pt x="62" y="425"/>
                  </a:lnTo>
                  <a:lnTo>
                    <a:pt x="71" y="421"/>
                  </a:lnTo>
                  <a:lnTo>
                    <a:pt x="81" y="420"/>
                  </a:lnTo>
                  <a:lnTo>
                    <a:pt x="91" y="418"/>
                  </a:lnTo>
                  <a:lnTo>
                    <a:pt x="101" y="418"/>
                  </a:lnTo>
                  <a:lnTo>
                    <a:pt x="896" y="418"/>
                  </a:lnTo>
                  <a:lnTo>
                    <a:pt x="628" y="153"/>
                  </a:lnTo>
                  <a:lnTo>
                    <a:pt x="628" y="153"/>
                  </a:lnTo>
                  <a:lnTo>
                    <a:pt x="616" y="138"/>
                  </a:lnTo>
                  <a:lnTo>
                    <a:pt x="608" y="124"/>
                  </a:lnTo>
                  <a:lnTo>
                    <a:pt x="603" y="106"/>
                  </a:lnTo>
                  <a:lnTo>
                    <a:pt x="601" y="90"/>
                  </a:lnTo>
                  <a:lnTo>
                    <a:pt x="603" y="73"/>
                  </a:lnTo>
                  <a:lnTo>
                    <a:pt x="608" y="55"/>
                  </a:lnTo>
                  <a:lnTo>
                    <a:pt x="616" y="41"/>
                  </a:lnTo>
                  <a:lnTo>
                    <a:pt x="628" y="26"/>
                  </a:lnTo>
                  <a:lnTo>
                    <a:pt x="628" y="26"/>
                  </a:lnTo>
                  <a:lnTo>
                    <a:pt x="642" y="15"/>
                  </a:lnTo>
                  <a:lnTo>
                    <a:pt x="658" y="7"/>
                  </a:lnTo>
                  <a:lnTo>
                    <a:pt x="675" y="2"/>
                  </a:lnTo>
                  <a:lnTo>
                    <a:pt x="693" y="0"/>
                  </a:lnTo>
                  <a:lnTo>
                    <a:pt x="709" y="2"/>
                  </a:lnTo>
                  <a:lnTo>
                    <a:pt x="727" y="7"/>
                  </a:lnTo>
                  <a:lnTo>
                    <a:pt x="741" y="15"/>
                  </a:lnTo>
                  <a:lnTo>
                    <a:pt x="756" y="26"/>
                  </a:lnTo>
                  <a:lnTo>
                    <a:pt x="1190" y="455"/>
                  </a:lnTo>
                  <a:lnTo>
                    <a:pt x="1190" y="455"/>
                  </a:lnTo>
                  <a:lnTo>
                    <a:pt x="1202" y="468"/>
                  </a:lnTo>
                  <a:lnTo>
                    <a:pt x="1210" y="485"/>
                  </a:lnTo>
                  <a:lnTo>
                    <a:pt x="1215" y="501"/>
                  </a:lnTo>
                  <a:lnTo>
                    <a:pt x="1216" y="519"/>
                  </a:lnTo>
                  <a:lnTo>
                    <a:pt x="1215" y="535"/>
                  </a:lnTo>
                  <a:lnTo>
                    <a:pt x="1210" y="551"/>
                  </a:lnTo>
                  <a:lnTo>
                    <a:pt x="1202" y="568"/>
                  </a:lnTo>
                  <a:lnTo>
                    <a:pt x="1190" y="581"/>
                  </a:lnTo>
                  <a:lnTo>
                    <a:pt x="756" y="1010"/>
                  </a:lnTo>
                  <a:lnTo>
                    <a:pt x="756" y="1010"/>
                  </a:lnTo>
                  <a:lnTo>
                    <a:pt x="741" y="1021"/>
                  </a:lnTo>
                  <a:lnTo>
                    <a:pt x="727" y="1029"/>
                  </a:lnTo>
                  <a:lnTo>
                    <a:pt x="709" y="1034"/>
                  </a:lnTo>
                  <a:lnTo>
                    <a:pt x="693" y="1036"/>
                  </a:lnTo>
                  <a:lnTo>
                    <a:pt x="675" y="1034"/>
                  </a:lnTo>
                  <a:lnTo>
                    <a:pt x="658" y="1029"/>
                  </a:lnTo>
                  <a:lnTo>
                    <a:pt x="642" y="1021"/>
                  </a:lnTo>
                  <a:lnTo>
                    <a:pt x="628" y="1010"/>
                  </a:lnTo>
                  <a:lnTo>
                    <a:pt x="628" y="10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2000">
                <a:latin typeface="Arial" pitchFamily="34" charset="0"/>
                <a:cs typeface="Arial" pitchFamily="34" charset="0"/>
              </a:endParaRPr>
            </a:p>
          </p:txBody>
        </p:sp>
      </p:grpSp>
    </p:spTree>
    <p:extLst>
      <p:ext uri="{BB962C8B-B14F-4D97-AF65-F5344CB8AC3E}">
        <p14:creationId xmlns:p14="http://schemas.microsoft.com/office/powerpoint/2010/main" val="4024200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Espace réservé du numéro de diapositive 4"/>
          <p:cNvSpPr txBox="1">
            <a:spLocks/>
          </p:cNvSpPr>
          <p:nvPr userDrawn="1"/>
        </p:nvSpPr>
        <p:spPr>
          <a:xfrm>
            <a:off x="8446" y="4862910"/>
            <a:ext cx="618597" cy="249636"/>
          </a:xfrm>
          <a:prstGeom prst="rect">
            <a:avLst/>
          </a:prstGeom>
        </p:spPr>
        <p:txBody>
          <a:bodyPr vert="horz" lIns="81628" tIns="40814" rIns="81628" bIns="40814" rtlCol="0" anchor="ctr"/>
          <a:lstStyle>
            <a:lvl1pPr>
              <a:defRPr>
                <a:latin typeface="+mj-lt"/>
              </a:defRPr>
            </a:lvl1pPr>
          </a:lstStyle>
          <a:p>
            <a:pPr marL="0" marR="0" lvl="0" indent="0" algn="ctr" defTabSz="816284" rtl="0" eaLnBrk="1" fontAlgn="auto" latinLnBrk="0" hangingPunct="1">
              <a:lnSpc>
                <a:spcPct val="100000"/>
              </a:lnSpc>
              <a:spcBef>
                <a:spcPts val="0"/>
              </a:spcBef>
              <a:spcAft>
                <a:spcPts val="0"/>
              </a:spcAft>
              <a:buClrTx/>
              <a:buSzTx/>
              <a:buFontTx/>
              <a:buNone/>
              <a:tabLst/>
              <a:defRPr/>
            </a:pPr>
            <a:fld id="{438FEFB8-6B6E-4DC1-A5E4-A1258711B442}" type="slidenum">
              <a:rPr kumimoji="0" lang="en-US" sz="800" b="0" i="0" u="none" strike="noStrike" kern="1200" cap="none" spc="0" normalizeH="0" baseline="0" noProof="0" smtClean="0">
                <a:ln>
                  <a:noFill/>
                </a:ln>
                <a:solidFill>
                  <a:schemeClr val="tx1"/>
                </a:solidFill>
                <a:effectLst/>
                <a:uLnTx/>
                <a:uFillTx/>
                <a:latin typeface="Source Sans Pro" pitchFamily="34" charset="0"/>
                <a:ea typeface="+mn-ea"/>
                <a:cs typeface="Arial" pitchFamily="34" charset="0"/>
              </a:rPr>
              <a:pPr marL="0" marR="0" lvl="0" indent="0" algn="ctr" defTabSz="816284"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chemeClr val="tx1"/>
              </a:solidFill>
              <a:effectLst/>
              <a:uLnTx/>
              <a:uFillTx/>
              <a:latin typeface="Source Sans Pro" pitchFamily="34" charset="0"/>
              <a:ea typeface="+mn-ea"/>
              <a:cs typeface="Arial" pitchFamily="34" charset="0"/>
            </a:endParaRPr>
          </a:p>
        </p:txBody>
      </p:sp>
      <p:sp>
        <p:nvSpPr>
          <p:cNvPr id="3" name="Espace réservé de la date 1"/>
          <p:cNvSpPr>
            <a:spLocks noGrp="1"/>
          </p:cNvSpPr>
          <p:nvPr>
            <p:ph type="dt" sz="half" idx="2"/>
          </p:nvPr>
        </p:nvSpPr>
        <p:spPr>
          <a:xfrm>
            <a:off x="500253" y="4906460"/>
            <a:ext cx="2215515" cy="175022"/>
          </a:xfrm>
          <a:prstGeom prst="rect">
            <a:avLst/>
          </a:prstGeom>
        </p:spPr>
        <p:txBody>
          <a:bodyPr vert="horz" lIns="81628" tIns="40814" rIns="81628" bIns="40814" rtlCol="0" anchor="ctr"/>
          <a:lstStyle>
            <a:lvl1pPr algn="l">
              <a:defRPr sz="800">
                <a:solidFill>
                  <a:schemeClr val="tx1"/>
                </a:solidFill>
                <a:latin typeface="Source Sans Pro" pitchFamily="34" charset="0"/>
              </a:defRPr>
            </a:lvl1pPr>
          </a:lstStyle>
          <a:p>
            <a:r>
              <a:rPr lang="en-US" noProof="0"/>
              <a:t>Title of the presentation l Date</a:t>
            </a:r>
            <a:endParaRPr lang="en-US" noProof="0" dirty="0"/>
          </a:p>
        </p:txBody>
      </p:sp>
      <p:sp>
        <p:nvSpPr>
          <p:cNvPr id="5" name="Espace réservé du pied de page 2"/>
          <p:cNvSpPr>
            <a:spLocks noGrp="1"/>
          </p:cNvSpPr>
          <p:nvPr>
            <p:ph type="ftr" sz="quarter" idx="3"/>
          </p:nvPr>
        </p:nvSpPr>
        <p:spPr>
          <a:xfrm>
            <a:off x="3326957" y="4906460"/>
            <a:ext cx="2474912" cy="175022"/>
          </a:xfrm>
          <a:prstGeom prst="rect">
            <a:avLst/>
          </a:prstGeom>
        </p:spPr>
        <p:txBody>
          <a:bodyPr vert="horz" lIns="81628" tIns="40814" rIns="81628" bIns="40814" rtlCol="0" anchor="ctr"/>
          <a:lstStyle>
            <a:lvl1pPr algn="ctr">
              <a:defRPr sz="800">
                <a:solidFill>
                  <a:srgbClr val="FF0000"/>
                </a:solidFill>
                <a:latin typeface="Source Sans Pro" pitchFamily="34" charset="0"/>
              </a:defRPr>
            </a:lvl1pPr>
          </a:lstStyle>
          <a:p>
            <a:r>
              <a:rPr lang="en-US" noProof="0" dirty="0"/>
              <a:t>CONFIDENTIALITY LEVEL</a:t>
            </a:r>
          </a:p>
        </p:txBody>
      </p:sp>
    </p:spTree>
  </p:cSld>
  <p:clrMap bg1="lt1" tx1="dk1" bg2="lt2" tx2="dk2" accent1="accent1" accent2="accent2" accent3="accent3" accent4="accent4" accent5="accent5" accent6="accent6" hlink="hlink" folHlink="folHlink"/>
  <p:sldLayoutIdLst>
    <p:sldLayoutId id="2147483894"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Lst>
  <p:hf sldNum="0" hdr="0"/>
  <p:txStyles>
    <p:titleStyle>
      <a:lvl1pPr algn="ctr" defTabSz="815680" rtl="0" eaLnBrk="0" fontAlgn="base" hangingPunct="0">
        <a:spcBef>
          <a:spcPct val="0"/>
        </a:spcBef>
        <a:spcAft>
          <a:spcPct val="0"/>
        </a:spcAft>
        <a:defRPr sz="4000" kern="1200">
          <a:solidFill>
            <a:schemeClr val="tx1"/>
          </a:solidFill>
          <a:latin typeface="+mj-lt"/>
          <a:ea typeface="+mj-ea"/>
          <a:cs typeface="+mj-cs"/>
        </a:defRPr>
      </a:lvl1pPr>
      <a:lvl2pPr algn="ctr" defTabSz="815680" rtl="0" eaLnBrk="0" fontAlgn="base" hangingPunct="0">
        <a:spcBef>
          <a:spcPct val="0"/>
        </a:spcBef>
        <a:spcAft>
          <a:spcPct val="0"/>
        </a:spcAft>
        <a:defRPr sz="4000">
          <a:solidFill>
            <a:schemeClr val="tx1"/>
          </a:solidFill>
          <a:latin typeface="Source Sans Pro" pitchFamily="34" charset="0"/>
        </a:defRPr>
      </a:lvl2pPr>
      <a:lvl3pPr algn="ctr" defTabSz="815680" rtl="0" eaLnBrk="0" fontAlgn="base" hangingPunct="0">
        <a:spcBef>
          <a:spcPct val="0"/>
        </a:spcBef>
        <a:spcAft>
          <a:spcPct val="0"/>
        </a:spcAft>
        <a:defRPr sz="4000">
          <a:solidFill>
            <a:schemeClr val="tx1"/>
          </a:solidFill>
          <a:latin typeface="Source Sans Pro" pitchFamily="34" charset="0"/>
        </a:defRPr>
      </a:lvl3pPr>
      <a:lvl4pPr algn="ctr" defTabSz="815680" rtl="0" eaLnBrk="0" fontAlgn="base" hangingPunct="0">
        <a:spcBef>
          <a:spcPct val="0"/>
        </a:spcBef>
        <a:spcAft>
          <a:spcPct val="0"/>
        </a:spcAft>
        <a:defRPr sz="4000">
          <a:solidFill>
            <a:schemeClr val="tx1"/>
          </a:solidFill>
          <a:latin typeface="Source Sans Pro" pitchFamily="34" charset="0"/>
        </a:defRPr>
      </a:lvl4pPr>
      <a:lvl5pPr algn="ctr" defTabSz="815680" rtl="0" eaLnBrk="0" fontAlgn="base" hangingPunct="0">
        <a:spcBef>
          <a:spcPct val="0"/>
        </a:spcBef>
        <a:spcAft>
          <a:spcPct val="0"/>
        </a:spcAft>
        <a:defRPr sz="4000">
          <a:solidFill>
            <a:schemeClr val="tx1"/>
          </a:solidFill>
          <a:latin typeface="Source Sans Pro" pitchFamily="34" charset="0"/>
        </a:defRPr>
      </a:lvl5pPr>
      <a:lvl6pPr marL="535115" algn="ctr" defTabSz="815680" rtl="0" fontAlgn="base">
        <a:spcBef>
          <a:spcPct val="0"/>
        </a:spcBef>
        <a:spcAft>
          <a:spcPct val="0"/>
        </a:spcAft>
        <a:defRPr sz="4000">
          <a:solidFill>
            <a:schemeClr val="tx1"/>
          </a:solidFill>
          <a:latin typeface="Calibri" pitchFamily="34" charset="0"/>
        </a:defRPr>
      </a:lvl6pPr>
      <a:lvl7pPr marL="1070230" algn="ctr" defTabSz="815680" rtl="0" fontAlgn="base">
        <a:spcBef>
          <a:spcPct val="0"/>
        </a:spcBef>
        <a:spcAft>
          <a:spcPct val="0"/>
        </a:spcAft>
        <a:defRPr sz="4000">
          <a:solidFill>
            <a:schemeClr val="tx1"/>
          </a:solidFill>
          <a:latin typeface="Calibri" pitchFamily="34" charset="0"/>
        </a:defRPr>
      </a:lvl7pPr>
      <a:lvl8pPr marL="1605346" algn="ctr" defTabSz="815680" rtl="0" fontAlgn="base">
        <a:spcBef>
          <a:spcPct val="0"/>
        </a:spcBef>
        <a:spcAft>
          <a:spcPct val="0"/>
        </a:spcAft>
        <a:defRPr sz="4000">
          <a:solidFill>
            <a:schemeClr val="tx1"/>
          </a:solidFill>
          <a:latin typeface="Calibri" pitchFamily="34" charset="0"/>
        </a:defRPr>
      </a:lvl8pPr>
      <a:lvl9pPr marL="2140462" algn="ctr" defTabSz="815680" rtl="0" fontAlgn="base">
        <a:spcBef>
          <a:spcPct val="0"/>
        </a:spcBef>
        <a:spcAft>
          <a:spcPct val="0"/>
        </a:spcAft>
        <a:defRPr sz="4000">
          <a:solidFill>
            <a:schemeClr val="tx1"/>
          </a:solidFill>
          <a:latin typeface="Calibri" pitchFamily="34" charset="0"/>
        </a:defRPr>
      </a:lvl9pPr>
    </p:titleStyle>
    <p:bodyStyle>
      <a:lvl1pPr marL="304719" indent="-304719" algn="l" defTabSz="815680" rtl="0" eaLnBrk="0" fontAlgn="base" hangingPunct="0">
        <a:spcBef>
          <a:spcPct val="20000"/>
        </a:spcBef>
        <a:spcAft>
          <a:spcPct val="0"/>
        </a:spcAft>
        <a:buFont typeface="Arial" charset="0"/>
        <a:buChar char="•"/>
        <a:defRPr sz="2800" kern="1200">
          <a:solidFill>
            <a:schemeClr val="tx1"/>
          </a:solidFill>
          <a:latin typeface="+mn-lt"/>
          <a:ea typeface="+mn-ea"/>
          <a:cs typeface="+mn-cs"/>
        </a:defRPr>
      </a:lvl1pPr>
      <a:lvl2pPr marL="661462" indent="-254553" algn="l" defTabSz="815680" rtl="0" eaLnBrk="0" fontAlgn="base" hangingPunct="0">
        <a:spcBef>
          <a:spcPct val="20000"/>
        </a:spcBef>
        <a:spcAft>
          <a:spcPct val="0"/>
        </a:spcAft>
        <a:buFont typeface="Arial" charset="0"/>
        <a:buChar char="–"/>
        <a:defRPr sz="2500" kern="1200">
          <a:solidFill>
            <a:schemeClr val="tx1"/>
          </a:solidFill>
          <a:latin typeface="+mn-lt"/>
          <a:ea typeface="+mn-ea"/>
          <a:cs typeface="+mn-cs"/>
        </a:defRPr>
      </a:lvl2pPr>
      <a:lvl3pPr marL="1020063" indent="-202527" algn="l" defTabSz="815680" rtl="0" eaLnBrk="0" fontAlgn="base" hangingPunct="0">
        <a:spcBef>
          <a:spcPct val="20000"/>
        </a:spcBef>
        <a:spcAft>
          <a:spcPct val="0"/>
        </a:spcAft>
        <a:buFont typeface="Arial" charset="0"/>
        <a:buChar char="•"/>
        <a:defRPr kern="1200">
          <a:solidFill>
            <a:schemeClr val="tx1"/>
          </a:solidFill>
          <a:latin typeface="+mn-lt"/>
          <a:ea typeface="+mn-ea"/>
          <a:cs typeface="+mn-cs"/>
        </a:defRPr>
      </a:lvl3pPr>
      <a:lvl4pPr marL="1426974" indent="-202527" algn="l" defTabSz="815680" rtl="0" eaLnBrk="0" fontAlgn="base" hangingPunct="0">
        <a:spcBef>
          <a:spcPct val="20000"/>
        </a:spcBef>
        <a:spcAft>
          <a:spcPct val="0"/>
        </a:spcAft>
        <a:buFont typeface="Arial" charset="0"/>
        <a:buChar char="–"/>
        <a:defRPr sz="1800" kern="1200">
          <a:solidFill>
            <a:schemeClr val="tx1"/>
          </a:solidFill>
          <a:latin typeface="+mn-lt"/>
          <a:ea typeface="+mn-ea"/>
          <a:cs typeface="+mn-cs"/>
        </a:defRPr>
      </a:lvl4pPr>
      <a:lvl5pPr marL="1835743" indent="-202527" algn="l" defTabSz="815680" rtl="0" eaLnBrk="0" fontAlgn="base" hangingPunct="0">
        <a:spcBef>
          <a:spcPct val="20000"/>
        </a:spcBef>
        <a:spcAft>
          <a:spcPct val="0"/>
        </a:spcAft>
        <a:buFont typeface="Arial" charset="0"/>
        <a:buChar char="»"/>
        <a:defRPr sz="1800" kern="1200">
          <a:solidFill>
            <a:schemeClr val="tx1"/>
          </a:solidFill>
          <a:latin typeface="+mn-lt"/>
          <a:ea typeface="+mn-ea"/>
          <a:cs typeface="+mn-cs"/>
        </a:defRPr>
      </a:lvl5pPr>
      <a:lvl6pPr marL="2244435" indent="-204039" algn="l" defTabSz="81615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2513" indent="-204039" algn="l" defTabSz="81615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0592" indent="-204039" algn="l" defTabSz="81615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8670" indent="-204039" algn="l" defTabSz="816158"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16158" rtl="0" eaLnBrk="1" latinLnBrk="0" hangingPunct="1">
        <a:defRPr sz="1600" kern="1200">
          <a:solidFill>
            <a:schemeClr val="tx1"/>
          </a:solidFill>
          <a:latin typeface="+mn-lt"/>
          <a:ea typeface="+mn-ea"/>
          <a:cs typeface="+mn-cs"/>
        </a:defRPr>
      </a:lvl1pPr>
      <a:lvl2pPr marL="408079" algn="l" defTabSz="816158" rtl="0" eaLnBrk="1" latinLnBrk="0" hangingPunct="1">
        <a:defRPr sz="1600" kern="1200">
          <a:solidFill>
            <a:schemeClr val="tx1"/>
          </a:solidFill>
          <a:latin typeface="+mn-lt"/>
          <a:ea typeface="+mn-ea"/>
          <a:cs typeface="+mn-cs"/>
        </a:defRPr>
      </a:lvl2pPr>
      <a:lvl3pPr marL="816158" algn="l" defTabSz="816158" rtl="0" eaLnBrk="1" latinLnBrk="0" hangingPunct="1">
        <a:defRPr sz="1600" kern="1200">
          <a:solidFill>
            <a:schemeClr val="tx1"/>
          </a:solidFill>
          <a:latin typeface="+mn-lt"/>
          <a:ea typeface="+mn-ea"/>
          <a:cs typeface="+mn-cs"/>
        </a:defRPr>
      </a:lvl3pPr>
      <a:lvl4pPr marL="1224237" algn="l" defTabSz="816158" rtl="0" eaLnBrk="1" latinLnBrk="0" hangingPunct="1">
        <a:defRPr sz="1600" kern="1200">
          <a:solidFill>
            <a:schemeClr val="tx1"/>
          </a:solidFill>
          <a:latin typeface="+mn-lt"/>
          <a:ea typeface="+mn-ea"/>
          <a:cs typeface="+mn-cs"/>
        </a:defRPr>
      </a:lvl4pPr>
      <a:lvl5pPr marL="1632315" algn="l" defTabSz="816158" rtl="0" eaLnBrk="1" latinLnBrk="0" hangingPunct="1">
        <a:defRPr sz="1600" kern="1200">
          <a:solidFill>
            <a:schemeClr val="tx1"/>
          </a:solidFill>
          <a:latin typeface="+mn-lt"/>
          <a:ea typeface="+mn-ea"/>
          <a:cs typeface="+mn-cs"/>
        </a:defRPr>
      </a:lvl5pPr>
      <a:lvl6pPr marL="2040396" algn="l" defTabSz="816158" rtl="0" eaLnBrk="1" latinLnBrk="0" hangingPunct="1">
        <a:defRPr sz="1600" kern="1200">
          <a:solidFill>
            <a:schemeClr val="tx1"/>
          </a:solidFill>
          <a:latin typeface="+mn-lt"/>
          <a:ea typeface="+mn-ea"/>
          <a:cs typeface="+mn-cs"/>
        </a:defRPr>
      </a:lvl6pPr>
      <a:lvl7pPr marL="2448473" algn="l" defTabSz="816158" rtl="0" eaLnBrk="1" latinLnBrk="0" hangingPunct="1">
        <a:defRPr sz="1600" kern="1200">
          <a:solidFill>
            <a:schemeClr val="tx1"/>
          </a:solidFill>
          <a:latin typeface="+mn-lt"/>
          <a:ea typeface="+mn-ea"/>
          <a:cs typeface="+mn-cs"/>
        </a:defRPr>
      </a:lvl7pPr>
      <a:lvl8pPr marL="2856552" algn="l" defTabSz="816158" rtl="0" eaLnBrk="1" latinLnBrk="0" hangingPunct="1">
        <a:defRPr sz="1600" kern="1200">
          <a:solidFill>
            <a:schemeClr val="tx1"/>
          </a:solidFill>
          <a:latin typeface="+mn-lt"/>
          <a:ea typeface="+mn-ea"/>
          <a:cs typeface="+mn-cs"/>
        </a:defRPr>
      </a:lvl8pPr>
      <a:lvl9pPr marL="3264631" algn="l" defTabSz="816158"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10.xml"/><Relationship Id="rId4" Type="http://schemas.openxmlformats.org/officeDocument/2006/relationships/image" Target="../media/image23.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1925196"/>
            <a:ext cx="8663233" cy="902845"/>
          </a:xfrm>
        </p:spPr>
        <p:txBody>
          <a:bodyPr/>
          <a:lstStyle/>
          <a:p>
            <a:pPr algn="r"/>
            <a:r>
              <a:rPr lang="en-US" sz="4400" dirty="0"/>
              <a:t>Sums of Smooth Exponentials</a:t>
            </a:r>
            <a:br>
              <a:rPr lang="en-US" sz="4400" dirty="0"/>
            </a:br>
            <a:r>
              <a:rPr lang="en-US" sz="4400" dirty="0"/>
              <a:t>Sensitivities Study</a:t>
            </a:r>
          </a:p>
        </p:txBody>
      </p:sp>
      <p:sp>
        <p:nvSpPr>
          <p:cNvPr id="3" name="Subtitle 2">
            <a:extLst>
              <a:ext uri="{FF2B5EF4-FFF2-40B4-BE49-F238E27FC236}">
                <a16:creationId xmlns:a16="http://schemas.microsoft.com/office/drawing/2014/main" id="{4D556999-EA0F-4E6B-86A4-75B01038E356}"/>
              </a:ext>
            </a:extLst>
          </p:cNvPr>
          <p:cNvSpPr>
            <a:spLocks noGrp="1"/>
          </p:cNvSpPr>
          <p:nvPr>
            <p:ph type="subTitle" idx="1"/>
          </p:nvPr>
        </p:nvSpPr>
        <p:spPr/>
        <p:txBody>
          <a:bodyPr/>
          <a:lstStyle/>
          <a:p>
            <a:r>
              <a:rPr lang="en-US" dirty="0"/>
              <a:t>22/06/20</a:t>
            </a:r>
            <a:endParaRPr lang="fr-FR" dirty="0"/>
          </a:p>
        </p:txBody>
      </p:sp>
      <p:sp>
        <p:nvSpPr>
          <p:cNvPr id="5" name="Content Placeholder 4">
            <a:extLst>
              <a:ext uri="{FF2B5EF4-FFF2-40B4-BE49-F238E27FC236}">
                <a16:creationId xmlns:a16="http://schemas.microsoft.com/office/drawing/2014/main" id="{48FA6D1C-B06A-AB48-8F6D-480144577B4E}"/>
              </a:ext>
            </a:extLst>
          </p:cNvPr>
          <p:cNvSpPr>
            <a:spLocks noGrp="1"/>
          </p:cNvSpPr>
          <p:nvPr>
            <p:ph sz="quarter" idx="12"/>
          </p:nvPr>
        </p:nvSpPr>
        <p:spPr/>
        <p:txBody>
          <a:bodyPr/>
          <a:lstStyle/>
          <a:p>
            <a:r>
              <a:rPr lang="en-FR" dirty="0"/>
              <a:t>Longevity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FD9B4"/>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74986F-CC18-45BD-9CBA-A44A3FE00672}"/>
              </a:ext>
            </a:extLst>
          </p:cNvPr>
          <p:cNvSpPr>
            <a:spLocks noGrp="1"/>
          </p:cNvSpPr>
          <p:nvPr>
            <p:ph sz="quarter" idx="11"/>
          </p:nvPr>
        </p:nvSpPr>
        <p:spPr>
          <a:xfrm>
            <a:off x="2647950" y="635365"/>
            <a:ext cx="3848100" cy="3871913"/>
          </a:xfrm>
        </p:spPr>
        <p:txBody>
          <a:bodyPr/>
          <a:lstStyle/>
          <a:p>
            <a:r>
              <a:rPr lang="en-US" dirty="0"/>
              <a:t>3</a:t>
            </a:r>
            <a:endParaRPr lang="fr-FR" dirty="0"/>
          </a:p>
        </p:txBody>
      </p:sp>
      <p:sp>
        <p:nvSpPr>
          <p:cNvPr id="3" name="Content Placeholder 2">
            <a:extLst>
              <a:ext uri="{FF2B5EF4-FFF2-40B4-BE49-F238E27FC236}">
                <a16:creationId xmlns:a16="http://schemas.microsoft.com/office/drawing/2014/main" id="{CA604E03-669C-49B4-A7C5-5D53995983FC}"/>
              </a:ext>
            </a:extLst>
          </p:cNvPr>
          <p:cNvSpPr>
            <a:spLocks noGrp="1"/>
          </p:cNvSpPr>
          <p:nvPr>
            <p:ph sz="quarter" idx="10"/>
          </p:nvPr>
        </p:nvSpPr>
        <p:spPr/>
        <p:txBody>
          <a:bodyPr/>
          <a:lstStyle/>
          <a:p>
            <a:r>
              <a:rPr lang="fr-FR" b="1" dirty="0">
                <a:solidFill>
                  <a:schemeClr val="bg1"/>
                </a:solidFill>
              </a:rPr>
              <a:t>Sensibilités</a:t>
            </a:r>
          </a:p>
        </p:txBody>
      </p:sp>
    </p:spTree>
    <p:extLst>
      <p:ext uri="{BB962C8B-B14F-4D97-AF65-F5344CB8AC3E}">
        <p14:creationId xmlns:p14="http://schemas.microsoft.com/office/powerpoint/2010/main" val="2331148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June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dirty="0"/>
              <a:t>CONFIDENTIALITY LEVEL</a:t>
            </a:r>
          </a:p>
        </p:txBody>
      </p:sp>
      <p:sp>
        <p:nvSpPr>
          <p:cNvPr id="5" name="Title 4">
            <a:extLst>
              <a:ext uri="{FF2B5EF4-FFF2-40B4-BE49-F238E27FC236}">
                <a16:creationId xmlns:a16="http://schemas.microsoft.com/office/drawing/2014/main" id="{E2A8E293-56CC-E64C-8FE5-2F92172C86F5}"/>
              </a:ext>
            </a:extLst>
          </p:cNvPr>
          <p:cNvSpPr>
            <a:spLocks noGrp="1"/>
          </p:cNvSpPr>
          <p:nvPr>
            <p:ph type="title"/>
          </p:nvPr>
        </p:nvSpPr>
        <p:spPr/>
        <p:txBody>
          <a:bodyPr/>
          <a:lstStyle/>
          <a:p>
            <a:r>
              <a:rPr lang="fr-FR" dirty="0"/>
              <a:t>Sensibilités</a:t>
            </a:r>
          </a:p>
        </p:txBody>
      </p:sp>
      <p:sp>
        <p:nvSpPr>
          <p:cNvPr id="10" name="Text Placeholder 6">
            <a:extLst>
              <a:ext uri="{FF2B5EF4-FFF2-40B4-BE49-F238E27FC236}">
                <a16:creationId xmlns:a16="http://schemas.microsoft.com/office/drawing/2014/main" id="{EB9936C2-19CE-324E-81E3-FDFE449F938E}"/>
              </a:ext>
            </a:extLst>
          </p:cNvPr>
          <p:cNvSpPr>
            <a:spLocks noGrp="1"/>
          </p:cNvSpPr>
          <p:nvPr>
            <p:ph type="body" sz="quarter" idx="12"/>
          </p:nvPr>
        </p:nvSpPr>
        <p:spPr>
          <a:xfrm>
            <a:off x="233999" y="571705"/>
            <a:ext cx="8820000" cy="285545"/>
          </a:xfrm>
        </p:spPr>
        <p:txBody>
          <a:bodyPr/>
          <a:lstStyle/>
          <a:p>
            <a:r>
              <a:rPr lang="en-FR" dirty="0"/>
              <a:t>Méthode</a:t>
            </a:r>
          </a:p>
        </p:txBody>
      </p:sp>
      <p:sp>
        <p:nvSpPr>
          <p:cNvPr id="2" name="TextBox 1">
            <a:extLst>
              <a:ext uri="{FF2B5EF4-FFF2-40B4-BE49-F238E27FC236}">
                <a16:creationId xmlns:a16="http://schemas.microsoft.com/office/drawing/2014/main" id="{40F37EA0-E942-5D4D-B284-8281CAC46666}"/>
              </a:ext>
            </a:extLst>
          </p:cNvPr>
          <p:cNvSpPr txBox="1"/>
          <p:nvPr/>
        </p:nvSpPr>
        <p:spPr bwMode="auto">
          <a:xfrm>
            <a:off x="500253" y="1740753"/>
            <a:ext cx="2090056"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just" eaLnBrk="1" hangingPunct="1"/>
            <a:r>
              <a:rPr lang="fr-FR" sz="1200" dirty="0">
                <a:solidFill>
                  <a:srgbClr val="404040"/>
                </a:solidFill>
                <a:latin typeface="+mj-lt"/>
                <a:cs typeface="Arial" pitchFamily="34" charset="0"/>
              </a:rPr>
              <a:t>Multiplication par un choc sur les </a:t>
            </a:r>
            <a:r>
              <a:rPr lang="fr-FR" sz="1200" dirty="0" err="1">
                <a:solidFill>
                  <a:srgbClr val="404040"/>
                </a:solidFill>
                <a:latin typeface="+mj-lt"/>
                <a:cs typeface="Arial" pitchFamily="34" charset="0"/>
              </a:rPr>
              <a:t>qx</a:t>
            </a:r>
            <a:r>
              <a:rPr lang="fr-FR" sz="1200" dirty="0">
                <a:solidFill>
                  <a:srgbClr val="404040"/>
                </a:solidFill>
                <a:latin typeface="+mj-lt"/>
                <a:cs typeface="Arial" pitchFamily="34" charset="0"/>
              </a:rPr>
              <a:t> associés à une composante en particulier. </a:t>
            </a:r>
          </a:p>
          <a:p>
            <a:pPr algn="just" eaLnBrk="1" hangingPunct="1"/>
            <a:endParaRPr lang="fr-FR" sz="1200" dirty="0">
              <a:solidFill>
                <a:srgbClr val="404040"/>
              </a:solidFill>
              <a:latin typeface="+mj-lt"/>
              <a:cs typeface="Arial" pitchFamily="34" charset="0"/>
            </a:endParaRPr>
          </a:p>
          <a:p>
            <a:pPr algn="just" eaLnBrk="1" hangingPunct="1"/>
            <a:r>
              <a:rPr lang="fr-FR" sz="1200" dirty="0">
                <a:solidFill>
                  <a:srgbClr val="404040"/>
                </a:solidFill>
                <a:latin typeface="+mj-lt"/>
                <a:cs typeface="Arial" pitchFamily="34" charset="0"/>
              </a:rPr>
              <a:t>Le coefficient fonctionne comme une puissance et est placé dans l’exponentielle pour respecter la log-linéarité des taux. </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7931EBC7-A93F-5E4B-A711-ED0E58B87753}"/>
                  </a:ext>
                </a:extLst>
              </p:cNvPr>
              <p:cNvSpPr/>
              <p:nvPr/>
            </p:nvSpPr>
            <p:spPr>
              <a:xfrm>
                <a:off x="3954067" y="1003560"/>
                <a:ext cx="4112369" cy="2722092"/>
              </a:xfrm>
              <a:prstGeom prst="rect">
                <a:avLst/>
              </a:prstGeom>
            </p:spPr>
            <p:txBody>
              <a:bodyPr wrap="square">
                <a:spAutoFit/>
              </a:bodyPr>
              <a:lstStyle/>
              <a:p>
                <a:pPr>
                  <a:buClr>
                    <a:srgbClr val="00ADC6"/>
                  </a:buClr>
                  <a:buSzPct val="144000"/>
                </a:pPr>
                <a14:m>
                  <m:oMathPara xmlns:m="http://schemas.openxmlformats.org/officeDocument/2006/math">
                    <m:oMathParaPr>
                      <m:jc m:val="centerGroup"/>
                    </m:oMathParaPr>
                    <m:oMath xmlns:m="http://schemas.openxmlformats.org/officeDocument/2006/math">
                      <m:sSub>
                        <m:sSubPr>
                          <m:ctrlPr>
                            <a:rPr lang="fr-FR" sz="1400" i="1" smtClean="0">
                              <a:latin typeface="Cambria Math" panose="02040503050406030204" pitchFamily="18" charset="0"/>
                              <a:ea typeface="Cambria Math" panose="02040503050406030204" pitchFamily="18" charset="0"/>
                            </a:rPr>
                          </m:ctrlPr>
                        </m:sSubPr>
                        <m:e>
                          <m:r>
                            <a:rPr lang="el-GR" sz="1400" b="0" i="1">
                              <a:latin typeface="Cambria Math" panose="02040503050406030204" pitchFamily="18" charset="0"/>
                              <a:ea typeface="Cambria Math" panose="02040503050406030204" pitchFamily="18" charset="0"/>
                            </a:rPr>
                            <m:t>𝜇</m:t>
                          </m:r>
                        </m:e>
                        <m:sub>
                          <m:r>
                            <a:rPr lang="fr-FR" sz="1400" b="0" i="1">
                              <a:latin typeface="Cambria Math" panose="02040503050406030204" pitchFamily="18" charset="0"/>
                              <a:ea typeface="Cambria Math" panose="02040503050406030204" pitchFamily="18" charset="0"/>
                            </a:rPr>
                            <m:t>𝑖</m:t>
                          </m:r>
                        </m:sub>
                      </m:sSub>
                      <m:r>
                        <a:rPr lang="fr-FR" sz="1400" b="0" i="1">
                          <a:latin typeface="Cambria Math" panose="02040503050406030204" pitchFamily="18" charset="0"/>
                          <a:ea typeface="Cambria Math" panose="02040503050406030204" pitchFamily="18" charset="0"/>
                        </a:rPr>
                        <m:t> =</m:t>
                      </m:r>
                    </m:oMath>
                  </m:oMathPara>
                </a14:m>
                <a:endParaRPr lang="fr-FR" sz="1400" b="0" i="1" dirty="0">
                  <a:latin typeface="Cambria Math" panose="02040503050406030204" pitchFamily="18" charset="0"/>
                  <a:ea typeface="Cambria Math" panose="02040503050406030204" pitchFamily="18" charset="0"/>
                </a:endParaRPr>
              </a:p>
              <a:p>
                <a:pPr>
                  <a:buClr>
                    <a:srgbClr val="00ADC6"/>
                  </a:buClr>
                  <a:buSzPct val="144000"/>
                </a:pPr>
                <a14:m>
                  <m:oMathPara xmlns:m="http://schemas.openxmlformats.org/officeDocument/2006/math">
                    <m:oMathParaPr>
                      <m:jc m:val="centerGroup"/>
                    </m:oMathParaPr>
                    <m:oMath xmlns:m="http://schemas.openxmlformats.org/officeDocument/2006/math">
                      <m:sSub>
                        <m:sSubPr>
                          <m:ctrlPr>
                            <a:rPr lang="fr-FR" sz="1400" i="1">
                              <a:latin typeface="Cambria Math" panose="02040503050406030204" pitchFamily="18" charset="0"/>
                              <a:ea typeface="Cambria Math" panose="02040503050406030204" pitchFamily="18" charset="0"/>
                            </a:rPr>
                          </m:ctrlPr>
                        </m:sSubPr>
                        <m:e>
                          <m:r>
                            <a:rPr lang="fr-FR" sz="1400" b="0" i="1">
                              <a:latin typeface="Cambria Math" panose="02040503050406030204" pitchFamily="18" charset="0"/>
                              <a:ea typeface="Cambria Math" panose="02040503050406030204" pitchFamily="18" charset="0"/>
                            </a:rPr>
                            <m:t>𝑒</m:t>
                          </m:r>
                        </m:e>
                        <m:sub>
                          <m:r>
                            <a:rPr lang="fr-FR" sz="1400" b="0" i="1" smtClean="0">
                              <a:latin typeface="Cambria Math" panose="02040503050406030204" pitchFamily="18" charset="0"/>
                              <a:ea typeface="Cambria Math" panose="02040503050406030204" pitchFamily="18" charset="0"/>
                            </a:rPr>
                            <m:t>𝑖</m:t>
                          </m:r>
                        </m:sub>
                      </m:sSub>
                      <m:d>
                        <m:dPr>
                          <m:ctrlPr>
                            <a:rPr lang="fr-FR" sz="1400" i="1">
                              <a:latin typeface="Cambria Math" panose="02040503050406030204" pitchFamily="18" charset="0"/>
                              <a:ea typeface="Cambria Math" panose="02040503050406030204" pitchFamily="18" charset="0"/>
                            </a:rPr>
                          </m:ctrlPr>
                        </m:dPr>
                        <m:e>
                          <m:func>
                            <m:funcPr>
                              <m:ctrlPr>
                                <a:rPr lang="fr-FR" sz="1400" i="1">
                                  <a:latin typeface="Cambria Math" panose="02040503050406030204" pitchFamily="18" charset="0"/>
                                  <a:ea typeface="Cambria Math" panose="02040503050406030204" pitchFamily="18" charset="0"/>
                                </a:rPr>
                              </m:ctrlPr>
                            </m:funcPr>
                            <m:fName>
                              <m:r>
                                <a:rPr lang="fr-FR" sz="1400" b="0" i="1">
                                  <a:latin typeface="Cambria Math" panose="02040503050406030204" pitchFamily="18" charset="0"/>
                                  <a:ea typeface="Cambria Math" panose="02040503050406030204" pitchFamily="18" charset="0"/>
                                </a:rPr>
                                <m:t>𝑒𝑥𝑝</m:t>
                              </m:r>
                            </m:fName>
                            <m:e>
                              <m:d>
                                <m:dPr>
                                  <m:ctrlPr>
                                    <a:rPr lang="fr-FR" sz="1400" i="1">
                                      <a:latin typeface="Cambria Math" panose="02040503050406030204" pitchFamily="18" charset="0"/>
                                      <a:ea typeface="Cambria Math" panose="02040503050406030204" pitchFamily="18" charset="0"/>
                                    </a:rPr>
                                  </m:ctrlPr>
                                </m:dPr>
                                <m:e>
                                  <m:d>
                                    <m:dPr>
                                      <m:ctrlPr>
                                        <a:rPr lang="fr-FR" sz="1400" i="1" smtClean="0">
                                          <a:latin typeface="Cambria Math" panose="02040503050406030204" pitchFamily="18" charset="0"/>
                                          <a:ea typeface="Cambria Math" panose="02040503050406030204" pitchFamily="18" charset="0"/>
                                        </a:rPr>
                                      </m:ctrlPr>
                                    </m:dPr>
                                    <m:e>
                                      <m:nary>
                                        <m:naryPr>
                                          <m:chr m:val="∑"/>
                                          <m:ctrlPr>
                                            <a:rPr lang="fr-FR" sz="1400" i="1">
                                              <a:latin typeface="Cambria Math" panose="02040503050406030204" pitchFamily="18" charset="0"/>
                                              <a:ea typeface="Cambria Math" panose="02040503050406030204" pitchFamily="18" charset="0"/>
                                            </a:rPr>
                                          </m:ctrlPr>
                                        </m:naryPr>
                                        <m:sub>
                                          <m:r>
                                            <m:rPr>
                                              <m:brk m:alnAt="23"/>
                                            </m:rPr>
                                            <a:rPr lang="fr-FR" sz="1400" b="0" i="1">
                                              <a:latin typeface="Cambria Math" panose="02040503050406030204" pitchFamily="18" charset="0"/>
                                              <a:ea typeface="Cambria Math" panose="02040503050406030204" pitchFamily="18" charset="0"/>
                                            </a:rPr>
                                            <m:t>𝑗</m:t>
                                          </m:r>
                                          <m:r>
                                            <a:rPr lang="fr-FR" sz="1400" b="0" i="1">
                                              <a:latin typeface="Cambria Math" panose="02040503050406030204" pitchFamily="18" charset="0"/>
                                              <a:ea typeface="Cambria Math" panose="02040503050406030204" pitchFamily="18" charset="0"/>
                                            </a:rPr>
                                            <m:t>=1</m:t>
                                          </m:r>
                                        </m:sub>
                                        <m:sup>
                                          <m:r>
                                            <a:rPr lang="fr-FR" sz="1400" b="0" i="1">
                                              <a:latin typeface="Cambria Math" panose="02040503050406030204" pitchFamily="18" charset="0"/>
                                              <a:ea typeface="Cambria Math" panose="02040503050406030204" pitchFamily="18" charset="0"/>
                                            </a:rPr>
                                            <m:t>2</m:t>
                                          </m:r>
                                        </m:sup>
                                        <m:e>
                                          <m:sSub>
                                            <m:sSubPr>
                                              <m:ctrlPr>
                                                <a:rPr lang="fr-FR" sz="1400" i="1">
                                                  <a:latin typeface="Cambria Math" panose="02040503050406030204" pitchFamily="18" charset="0"/>
                                                  <a:ea typeface="Cambria Math" panose="02040503050406030204" pitchFamily="18" charset="0"/>
                                                </a:rPr>
                                              </m:ctrlPr>
                                            </m:sSubPr>
                                            <m:e>
                                              <m:r>
                                                <a:rPr lang="fr-FR" sz="1400" b="0" i="1">
                                                  <a:latin typeface="Cambria Math" panose="02040503050406030204" pitchFamily="18" charset="0"/>
                                                  <a:ea typeface="Cambria Math" panose="02040503050406030204" pitchFamily="18" charset="0"/>
                                                </a:rPr>
                                                <m:t>𝐵</m:t>
                                              </m:r>
                                            </m:e>
                                            <m:sub>
                                              <m:r>
                                                <a:rPr lang="fr-FR" sz="1400" b="0" i="1">
                                                  <a:latin typeface="Cambria Math" panose="02040503050406030204" pitchFamily="18" charset="0"/>
                                                  <a:ea typeface="Cambria Math" panose="02040503050406030204" pitchFamily="18" charset="0"/>
                                                </a:rPr>
                                                <m:t>𝑗</m:t>
                                              </m:r>
                                              <m:r>
                                                <a:rPr lang="fr-FR" sz="1400" b="0" i="1">
                                                  <a:latin typeface="Cambria Math" panose="02040503050406030204" pitchFamily="18" charset="0"/>
                                                  <a:ea typeface="Cambria Math" panose="02040503050406030204" pitchFamily="18" charset="0"/>
                                                </a:rPr>
                                                <m:t>1</m:t>
                                              </m:r>
                                            </m:sub>
                                          </m:sSub>
                                          <m:d>
                                            <m:dPr>
                                              <m:ctrlPr>
                                                <a:rPr lang="fr-FR" sz="1400" i="1">
                                                  <a:latin typeface="Cambria Math" panose="02040503050406030204" pitchFamily="18" charset="0"/>
                                                  <a:ea typeface="Cambria Math" panose="02040503050406030204" pitchFamily="18" charset="0"/>
                                                </a:rPr>
                                              </m:ctrlPr>
                                            </m:dPr>
                                            <m:e>
                                              <m:sSub>
                                                <m:sSubPr>
                                                  <m:ctrlPr>
                                                    <a:rPr lang="fr-FR" sz="1400" i="1">
                                                      <a:latin typeface="Cambria Math" panose="02040503050406030204" pitchFamily="18" charset="0"/>
                                                      <a:ea typeface="Cambria Math" panose="02040503050406030204" pitchFamily="18" charset="0"/>
                                                    </a:rPr>
                                                  </m:ctrlPr>
                                                </m:sSubPr>
                                                <m:e>
                                                  <m:r>
                                                    <a:rPr lang="fr-FR" sz="1400" b="0" i="1">
                                                      <a:latin typeface="Cambria Math" panose="02040503050406030204" pitchFamily="18" charset="0"/>
                                                      <a:ea typeface="Cambria Math" panose="02040503050406030204" pitchFamily="18" charset="0"/>
                                                    </a:rPr>
                                                    <m:t>𝑥</m:t>
                                                  </m:r>
                                                </m:e>
                                                <m:sub>
                                                  <m:r>
                                                    <a:rPr lang="fr-FR" sz="1400" b="0" i="1">
                                                      <a:latin typeface="Cambria Math" panose="02040503050406030204" pitchFamily="18" charset="0"/>
                                                      <a:ea typeface="Cambria Math" panose="02040503050406030204" pitchFamily="18" charset="0"/>
                                                    </a:rPr>
                                                    <m:t>𝑖</m:t>
                                                  </m:r>
                                                </m:sub>
                                              </m:sSub>
                                            </m:e>
                                          </m:d>
                                          <m:sSub>
                                            <m:sSubPr>
                                              <m:ctrlPr>
                                                <a:rPr lang="fr-FR" sz="1400" i="1">
                                                  <a:latin typeface="Cambria Math" panose="02040503050406030204" pitchFamily="18" charset="0"/>
                                                  <a:ea typeface="Cambria Math" panose="02040503050406030204" pitchFamily="18" charset="0"/>
                                                </a:rPr>
                                              </m:ctrlPr>
                                            </m:sSubPr>
                                            <m:e>
                                              <m:r>
                                                <a:rPr lang="fr-FR" sz="1400" b="0" i="1">
                                                  <a:latin typeface="Cambria Math" panose="02040503050406030204" pitchFamily="18" charset="0"/>
                                                  <a:ea typeface="Cambria Math" panose="02040503050406030204" pitchFamily="18" charset="0"/>
                                                </a:rPr>
                                                <m:t>𝛼</m:t>
                                              </m:r>
                                            </m:e>
                                            <m:sub>
                                              <m:r>
                                                <a:rPr lang="fr-FR" sz="1400" b="0" i="1">
                                                  <a:latin typeface="Cambria Math" panose="02040503050406030204" pitchFamily="18" charset="0"/>
                                                  <a:ea typeface="Cambria Math" panose="02040503050406030204" pitchFamily="18" charset="0"/>
                                                </a:rPr>
                                                <m:t>𝑗</m:t>
                                              </m:r>
                                              <m:r>
                                                <a:rPr lang="fr-FR" sz="1400" b="0" i="1">
                                                  <a:latin typeface="Cambria Math" panose="02040503050406030204" pitchFamily="18" charset="0"/>
                                                  <a:ea typeface="Cambria Math" panose="02040503050406030204" pitchFamily="18" charset="0"/>
                                                </a:rPr>
                                                <m:t>1</m:t>
                                              </m:r>
                                            </m:sub>
                                          </m:sSub>
                                        </m:e>
                                      </m:nary>
                                    </m:e>
                                  </m:d>
                                  <m:r>
                                    <a:rPr lang="fr-FR" sz="1400" b="0" i="1" smtClean="0">
                                      <a:latin typeface="Cambria Math" panose="02040503050406030204" pitchFamily="18" charset="0"/>
                                      <a:ea typeface="Cambria Math" panose="02040503050406030204" pitchFamily="18" charset="0"/>
                                    </a:rPr>
                                    <m:t>∗</m:t>
                                  </m:r>
                                  <m:r>
                                    <m:rPr>
                                      <m:nor/>
                                    </m:rPr>
                                    <a:rPr lang="fr-FR" sz="1400" b="0" i="0" smtClean="0">
                                      <a:latin typeface="Cambria Math" panose="02040503050406030204" pitchFamily="18" charset="0"/>
                                      <a:ea typeface="Cambria Math" panose="02040503050406030204" pitchFamily="18" charset="0"/>
                                    </a:rPr>
                                    <m:t>(1+</m:t>
                                  </m:r>
                                  <m:r>
                                    <m:rPr>
                                      <m:nor/>
                                    </m:rPr>
                                    <a:rPr lang="fr-FR" sz="1400" i="0" smtClean="0">
                                      <a:solidFill>
                                        <a:srgbClr val="E196AA"/>
                                      </a:solidFill>
                                      <a:latin typeface="Cambria Math" panose="02040503050406030204" pitchFamily="18" charset="0"/>
                                      <a:ea typeface="Cambria Math" panose="02040503050406030204" pitchFamily="18" charset="0"/>
                                    </a:rPr>
                                    <m:t>Coefficient</m:t>
                                  </m:r>
                                  <m:r>
                                    <a:rPr lang="fr-FR" sz="1400" b="0" i="1" smtClean="0">
                                      <a:solidFill>
                                        <a:srgbClr val="E196AA"/>
                                      </a:solidFill>
                                      <a:latin typeface="Cambria Math" panose="02040503050406030204" pitchFamily="18" charset="0"/>
                                      <a:ea typeface="Cambria Math" panose="02040503050406030204" pitchFamily="18" charset="0"/>
                                    </a:rPr>
                                    <m:t>1</m:t>
                                  </m:r>
                                  <m:r>
                                    <a:rPr lang="fr-FR" sz="1400" b="0" i="1" smtClean="0">
                                      <a:solidFill>
                                        <a:schemeClr val="tx1"/>
                                      </a:solidFill>
                                      <a:latin typeface="Cambria Math" panose="02040503050406030204" pitchFamily="18" charset="0"/>
                                      <a:ea typeface="Cambria Math" panose="02040503050406030204" pitchFamily="18" charset="0"/>
                                    </a:rPr>
                                    <m:t>)</m:t>
                                  </m:r>
                                </m:e>
                              </m:d>
                            </m:e>
                          </m:func>
                          <m:r>
                            <a:rPr lang="fr-FR" sz="1400" b="0" i="1">
                              <a:latin typeface="Cambria Math" panose="02040503050406030204" pitchFamily="18" charset="0"/>
                              <a:ea typeface="Cambria Math" panose="02040503050406030204" pitchFamily="18" charset="0"/>
                            </a:rPr>
                            <m:t>+</m:t>
                          </m:r>
                          <m:func>
                            <m:funcPr>
                              <m:ctrlPr>
                                <a:rPr lang="fr-FR" sz="1400" i="1">
                                  <a:latin typeface="Cambria Math" panose="02040503050406030204" pitchFamily="18" charset="0"/>
                                  <a:ea typeface="Cambria Math" panose="02040503050406030204" pitchFamily="18" charset="0"/>
                                </a:rPr>
                              </m:ctrlPr>
                            </m:funcPr>
                            <m:fName>
                              <m:r>
                                <a:rPr lang="fr-FR" sz="1400" b="0" i="1">
                                  <a:latin typeface="Cambria Math" panose="02040503050406030204" pitchFamily="18" charset="0"/>
                                  <a:ea typeface="Cambria Math" panose="02040503050406030204" pitchFamily="18" charset="0"/>
                                </a:rPr>
                                <m:t>𝑒𝑥𝑝</m:t>
                              </m:r>
                            </m:fName>
                            <m:e>
                              <m:d>
                                <m:dPr>
                                  <m:ctrlPr>
                                    <a:rPr lang="fr-FR" sz="1400" i="1">
                                      <a:latin typeface="Cambria Math" panose="02040503050406030204" pitchFamily="18" charset="0"/>
                                      <a:ea typeface="Cambria Math" panose="02040503050406030204" pitchFamily="18" charset="0"/>
                                    </a:rPr>
                                  </m:ctrlPr>
                                </m:dPr>
                                <m:e>
                                  <m:d>
                                    <m:dPr>
                                      <m:ctrlPr>
                                        <a:rPr lang="fr-FR" sz="1400" i="1" smtClean="0">
                                          <a:latin typeface="Cambria Math" panose="02040503050406030204" pitchFamily="18" charset="0"/>
                                          <a:ea typeface="Cambria Math" panose="02040503050406030204" pitchFamily="18" charset="0"/>
                                        </a:rPr>
                                      </m:ctrlPr>
                                    </m:dPr>
                                    <m:e>
                                      <m:nary>
                                        <m:naryPr>
                                          <m:chr m:val="∑"/>
                                          <m:ctrlPr>
                                            <a:rPr lang="fr-FR" sz="1400" i="1">
                                              <a:latin typeface="Cambria Math" panose="02040503050406030204" pitchFamily="18" charset="0"/>
                                              <a:ea typeface="Cambria Math" panose="02040503050406030204" pitchFamily="18" charset="0"/>
                                            </a:rPr>
                                          </m:ctrlPr>
                                        </m:naryPr>
                                        <m:sub>
                                          <m:r>
                                            <m:rPr>
                                              <m:brk m:alnAt="23"/>
                                            </m:rPr>
                                            <a:rPr lang="fr-FR" sz="1400" b="0" i="1">
                                              <a:latin typeface="Cambria Math" panose="02040503050406030204" pitchFamily="18" charset="0"/>
                                              <a:ea typeface="Cambria Math" panose="02040503050406030204" pitchFamily="18" charset="0"/>
                                            </a:rPr>
                                            <m:t>𝑗</m:t>
                                          </m:r>
                                          <m:r>
                                            <a:rPr lang="fr-FR" sz="1400" b="0" i="1">
                                              <a:latin typeface="Cambria Math" panose="02040503050406030204" pitchFamily="18" charset="0"/>
                                              <a:ea typeface="Cambria Math" panose="02040503050406030204" pitchFamily="18" charset="0"/>
                                            </a:rPr>
                                            <m:t>=1</m:t>
                                          </m:r>
                                        </m:sub>
                                        <m:sup>
                                          <m:r>
                                            <a:rPr lang="fr-FR" sz="1400" b="0" i="1">
                                              <a:latin typeface="Cambria Math" panose="02040503050406030204" pitchFamily="18" charset="0"/>
                                              <a:ea typeface="Cambria Math" panose="02040503050406030204" pitchFamily="18" charset="0"/>
                                            </a:rPr>
                                            <m:t>25</m:t>
                                          </m:r>
                                        </m:sup>
                                        <m:e>
                                          <m:sSub>
                                            <m:sSubPr>
                                              <m:ctrlPr>
                                                <a:rPr lang="fr-FR" sz="1400" i="1">
                                                  <a:latin typeface="Cambria Math" panose="02040503050406030204" pitchFamily="18" charset="0"/>
                                                  <a:ea typeface="Cambria Math" panose="02040503050406030204" pitchFamily="18" charset="0"/>
                                                </a:rPr>
                                              </m:ctrlPr>
                                            </m:sSubPr>
                                            <m:e>
                                              <m:r>
                                                <a:rPr lang="fr-FR" sz="1400" b="0" i="1">
                                                  <a:latin typeface="Cambria Math" panose="02040503050406030204" pitchFamily="18" charset="0"/>
                                                  <a:ea typeface="Cambria Math" panose="02040503050406030204" pitchFamily="18" charset="0"/>
                                                </a:rPr>
                                                <m:t>𝐵</m:t>
                                              </m:r>
                                            </m:e>
                                            <m:sub>
                                              <m:r>
                                                <a:rPr lang="fr-FR" sz="1400" b="0" i="1">
                                                  <a:latin typeface="Cambria Math" panose="02040503050406030204" pitchFamily="18" charset="0"/>
                                                  <a:ea typeface="Cambria Math" panose="02040503050406030204" pitchFamily="18" charset="0"/>
                                                </a:rPr>
                                                <m:t>𝑗</m:t>
                                              </m:r>
                                              <m:r>
                                                <a:rPr lang="fr-FR" sz="1400" b="0" i="1">
                                                  <a:latin typeface="Cambria Math" panose="02040503050406030204" pitchFamily="18" charset="0"/>
                                                  <a:ea typeface="Cambria Math" panose="02040503050406030204" pitchFamily="18" charset="0"/>
                                                </a:rPr>
                                                <m:t>2</m:t>
                                              </m:r>
                                            </m:sub>
                                          </m:sSub>
                                          <m:d>
                                            <m:dPr>
                                              <m:ctrlPr>
                                                <a:rPr lang="fr-FR" sz="1400" i="1">
                                                  <a:latin typeface="Cambria Math" panose="02040503050406030204" pitchFamily="18" charset="0"/>
                                                  <a:ea typeface="Cambria Math" panose="02040503050406030204" pitchFamily="18" charset="0"/>
                                                </a:rPr>
                                              </m:ctrlPr>
                                            </m:dPr>
                                            <m:e>
                                              <m:sSub>
                                                <m:sSubPr>
                                                  <m:ctrlPr>
                                                    <a:rPr lang="fr-FR" sz="1400" i="1">
                                                      <a:latin typeface="Cambria Math" panose="02040503050406030204" pitchFamily="18" charset="0"/>
                                                      <a:ea typeface="Cambria Math" panose="02040503050406030204" pitchFamily="18" charset="0"/>
                                                    </a:rPr>
                                                  </m:ctrlPr>
                                                </m:sSubPr>
                                                <m:e>
                                                  <m:r>
                                                    <a:rPr lang="fr-FR" sz="1400" b="0" i="1">
                                                      <a:latin typeface="Cambria Math" panose="02040503050406030204" pitchFamily="18" charset="0"/>
                                                      <a:ea typeface="Cambria Math" panose="02040503050406030204" pitchFamily="18" charset="0"/>
                                                    </a:rPr>
                                                    <m:t>𝑥</m:t>
                                                  </m:r>
                                                </m:e>
                                                <m:sub>
                                                  <m:r>
                                                    <a:rPr lang="fr-FR" sz="1400" b="0" i="1">
                                                      <a:latin typeface="Cambria Math" panose="02040503050406030204" pitchFamily="18" charset="0"/>
                                                      <a:ea typeface="Cambria Math" panose="02040503050406030204" pitchFamily="18" charset="0"/>
                                                    </a:rPr>
                                                    <m:t>𝑖</m:t>
                                                  </m:r>
                                                </m:sub>
                                              </m:sSub>
                                            </m:e>
                                          </m:d>
                                          <m:sSub>
                                            <m:sSubPr>
                                              <m:ctrlPr>
                                                <a:rPr lang="fr-FR" sz="1400" i="1">
                                                  <a:latin typeface="Cambria Math" panose="02040503050406030204" pitchFamily="18" charset="0"/>
                                                  <a:ea typeface="Cambria Math" panose="02040503050406030204" pitchFamily="18" charset="0"/>
                                                </a:rPr>
                                              </m:ctrlPr>
                                            </m:sSubPr>
                                            <m:e>
                                              <m:r>
                                                <a:rPr lang="fr-FR" sz="1400" b="0" i="1">
                                                  <a:latin typeface="Cambria Math" panose="02040503050406030204" pitchFamily="18" charset="0"/>
                                                  <a:ea typeface="Cambria Math" panose="02040503050406030204" pitchFamily="18" charset="0"/>
                                                </a:rPr>
                                                <m:t>𝛼</m:t>
                                              </m:r>
                                            </m:e>
                                            <m:sub>
                                              <m:r>
                                                <a:rPr lang="fr-FR" sz="1400" b="0" i="1">
                                                  <a:latin typeface="Cambria Math" panose="02040503050406030204" pitchFamily="18" charset="0"/>
                                                  <a:ea typeface="Cambria Math" panose="02040503050406030204" pitchFamily="18" charset="0"/>
                                                </a:rPr>
                                                <m:t>𝑗</m:t>
                                              </m:r>
                                              <m:r>
                                                <a:rPr lang="fr-FR" sz="1400" b="0" i="1">
                                                  <a:latin typeface="Cambria Math" panose="02040503050406030204" pitchFamily="18" charset="0"/>
                                                  <a:ea typeface="Cambria Math" panose="02040503050406030204" pitchFamily="18" charset="0"/>
                                                </a:rPr>
                                                <m:t>2</m:t>
                                              </m:r>
                                            </m:sub>
                                          </m:sSub>
                                        </m:e>
                                      </m:nary>
                                    </m:e>
                                  </m:d>
                                  <m:r>
                                    <a:rPr lang="fr-FR" sz="1400" b="0" i="1">
                                      <a:latin typeface="Cambria Math" panose="02040503050406030204" pitchFamily="18" charset="0"/>
                                      <a:ea typeface="Cambria Math" panose="02040503050406030204" pitchFamily="18" charset="0"/>
                                    </a:rPr>
                                    <m:t>∗</m:t>
                                  </m:r>
                                  <m:r>
                                    <m:rPr>
                                      <m:nor/>
                                    </m:rPr>
                                    <a:rPr lang="fr-FR" sz="1400" b="0" i="0" smtClean="0">
                                      <a:latin typeface="Cambria Math" panose="02040503050406030204" pitchFamily="18" charset="0"/>
                                      <a:ea typeface="Cambria Math" panose="02040503050406030204" pitchFamily="18" charset="0"/>
                                    </a:rPr>
                                    <m:t>(1+</m:t>
                                  </m:r>
                                  <m:r>
                                    <m:rPr>
                                      <m:nor/>
                                    </m:rPr>
                                    <a:rPr lang="fr-FR" sz="1400" smtClean="0">
                                      <a:solidFill>
                                        <a:srgbClr val="00AEC6"/>
                                      </a:solidFill>
                                      <a:latin typeface="Cambria Math" panose="02040503050406030204" pitchFamily="18" charset="0"/>
                                      <a:ea typeface="Cambria Math" panose="02040503050406030204" pitchFamily="18" charset="0"/>
                                    </a:rPr>
                                    <m:t>Coefficient</m:t>
                                  </m:r>
                                  <m:r>
                                    <a:rPr lang="fr-FR" sz="1400" b="0" i="1" smtClean="0">
                                      <a:solidFill>
                                        <a:srgbClr val="00AEC6"/>
                                      </a:solidFill>
                                      <a:latin typeface="Cambria Math" panose="02040503050406030204" pitchFamily="18" charset="0"/>
                                      <a:ea typeface="Cambria Math" panose="02040503050406030204" pitchFamily="18" charset="0"/>
                                    </a:rPr>
                                    <m:t>2</m:t>
                                  </m:r>
                                  <m:r>
                                    <a:rPr lang="fr-FR" sz="1400" b="0" i="1" smtClean="0">
                                      <a:solidFill>
                                        <a:schemeClr val="tx1"/>
                                      </a:solidFill>
                                      <a:latin typeface="Cambria Math" panose="02040503050406030204" pitchFamily="18" charset="0"/>
                                      <a:ea typeface="Cambria Math" panose="02040503050406030204" pitchFamily="18" charset="0"/>
                                    </a:rPr>
                                    <m:t>)</m:t>
                                  </m:r>
                                </m:e>
                              </m:d>
                            </m:e>
                          </m:func>
                          <m:r>
                            <a:rPr lang="fr-FR" sz="1400" b="0" i="1">
                              <a:latin typeface="Cambria Math" panose="02040503050406030204" pitchFamily="18" charset="0"/>
                              <a:ea typeface="Cambria Math" panose="02040503050406030204" pitchFamily="18" charset="0"/>
                            </a:rPr>
                            <m:t>+</m:t>
                          </m:r>
                          <m:func>
                            <m:funcPr>
                              <m:ctrlPr>
                                <a:rPr lang="fr-FR" sz="1400" i="1">
                                  <a:latin typeface="Cambria Math" panose="02040503050406030204" pitchFamily="18" charset="0"/>
                                  <a:ea typeface="Cambria Math" panose="02040503050406030204" pitchFamily="18" charset="0"/>
                                </a:rPr>
                              </m:ctrlPr>
                            </m:funcPr>
                            <m:fName>
                              <m:r>
                                <a:rPr lang="fr-FR" sz="1400" b="0" i="1">
                                  <a:latin typeface="Cambria Math" panose="02040503050406030204" pitchFamily="18" charset="0"/>
                                  <a:ea typeface="Cambria Math" panose="02040503050406030204" pitchFamily="18" charset="0"/>
                                </a:rPr>
                                <m:t>𝑒𝑥𝑝</m:t>
                              </m:r>
                            </m:fName>
                            <m:e>
                              <m:d>
                                <m:dPr>
                                  <m:ctrlPr>
                                    <a:rPr lang="fr-FR" sz="1400" i="1">
                                      <a:latin typeface="Cambria Math" panose="02040503050406030204" pitchFamily="18" charset="0"/>
                                      <a:ea typeface="Cambria Math" panose="02040503050406030204" pitchFamily="18" charset="0"/>
                                    </a:rPr>
                                  </m:ctrlPr>
                                </m:dPr>
                                <m:e>
                                  <m:d>
                                    <m:dPr>
                                      <m:ctrlPr>
                                        <a:rPr lang="fr-FR" sz="1400" i="1" smtClean="0">
                                          <a:latin typeface="Cambria Math" panose="02040503050406030204" pitchFamily="18" charset="0"/>
                                          <a:ea typeface="Cambria Math" panose="02040503050406030204" pitchFamily="18" charset="0"/>
                                        </a:rPr>
                                      </m:ctrlPr>
                                    </m:dPr>
                                    <m:e>
                                      <m:nary>
                                        <m:naryPr>
                                          <m:chr m:val="∑"/>
                                          <m:ctrlPr>
                                            <a:rPr lang="fr-FR" sz="1400" i="1">
                                              <a:latin typeface="Cambria Math" panose="02040503050406030204" pitchFamily="18" charset="0"/>
                                              <a:ea typeface="Cambria Math" panose="02040503050406030204" pitchFamily="18" charset="0"/>
                                            </a:rPr>
                                          </m:ctrlPr>
                                        </m:naryPr>
                                        <m:sub>
                                          <m:r>
                                            <m:rPr>
                                              <m:brk m:alnAt="23"/>
                                            </m:rPr>
                                            <a:rPr lang="fr-FR" sz="1400" b="0" i="1">
                                              <a:latin typeface="Cambria Math" panose="02040503050406030204" pitchFamily="18" charset="0"/>
                                              <a:ea typeface="Cambria Math" panose="02040503050406030204" pitchFamily="18" charset="0"/>
                                            </a:rPr>
                                            <m:t>𝑗</m:t>
                                          </m:r>
                                          <m:r>
                                            <a:rPr lang="fr-FR" sz="1400" b="0" i="1">
                                              <a:latin typeface="Cambria Math" panose="02040503050406030204" pitchFamily="18" charset="0"/>
                                              <a:ea typeface="Cambria Math" panose="02040503050406030204" pitchFamily="18" charset="0"/>
                                            </a:rPr>
                                            <m:t>=1</m:t>
                                          </m:r>
                                        </m:sub>
                                        <m:sup>
                                          <m:r>
                                            <a:rPr lang="fr-FR" sz="1400" b="0" i="1">
                                              <a:latin typeface="Cambria Math" panose="02040503050406030204" pitchFamily="18" charset="0"/>
                                              <a:ea typeface="Cambria Math" panose="02040503050406030204" pitchFamily="18" charset="0"/>
                                            </a:rPr>
                                            <m:t>25</m:t>
                                          </m:r>
                                        </m:sup>
                                        <m:e>
                                          <m:sSub>
                                            <m:sSubPr>
                                              <m:ctrlPr>
                                                <a:rPr lang="fr-FR" sz="1400" i="1">
                                                  <a:latin typeface="Cambria Math" panose="02040503050406030204" pitchFamily="18" charset="0"/>
                                                  <a:ea typeface="Cambria Math" panose="02040503050406030204" pitchFamily="18" charset="0"/>
                                                </a:rPr>
                                              </m:ctrlPr>
                                            </m:sSubPr>
                                            <m:e>
                                              <m:r>
                                                <a:rPr lang="fr-FR" sz="1400" b="0" i="1">
                                                  <a:latin typeface="Cambria Math" panose="02040503050406030204" pitchFamily="18" charset="0"/>
                                                  <a:ea typeface="Cambria Math" panose="02040503050406030204" pitchFamily="18" charset="0"/>
                                                </a:rPr>
                                                <m:t>𝐵</m:t>
                                              </m:r>
                                            </m:e>
                                            <m:sub>
                                              <m:r>
                                                <a:rPr lang="fr-FR" sz="1400" b="0" i="1">
                                                  <a:latin typeface="Cambria Math" panose="02040503050406030204" pitchFamily="18" charset="0"/>
                                                  <a:ea typeface="Cambria Math" panose="02040503050406030204" pitchFamily="18" charset="0"/>
                                                </a:rPr>
                                                <m:t>𝑗</m:t>
                                              </m:r>
                                              <m:r>
                                                <a:rPr lang="fr-FR" sz="1400" b="0" i="1">
                                                  <a:latin typeface="Cambria Math" panose="02040503050406030204" pitchFamily="18" charset="0"/>
                                                  <a:ea typeface="Cambria Math" panose="02040503050406030204" pitchFamily="18" charset="0"/>
                                                </a:rPr>
                                                <m:t>3</m:t>
                                              </m:r>
                                            </m:sub>
                                          </m:sSub>
                                          <m:d>
                                            <m:dPr>
                                              <m:ctrlPr>
                                                <a:rPr lang="fr-FR" sz="1400" i="1">
                                                  <a:latin typeface="Cambria Math" panose="02040503050406030204" pitchFamily="18" charset="0"/>
                                                  <a:ea typeface="Cambria Math" panose="02040503050406030204" pitchFamily="18" charset="0"/>
                                                </a:rPr>
                                              </m:ctrlPr>
                                            </m:dPr>
                                            <m:e>
                                              <m:sSub>
                                                <m:sSubPr>
                                                  <m:ctrlPr>
                                                    <a:rPr lang="fr-FR" sz="1400" i="1">
                                                      <a:latin typeface="Cambria Math" panose="02040503050406030204" pitchFamily="18" charset="0"/>
                                                      <a:ea typeface="Cambria Math" panose="02040503050406030204" pitchFamily="18" charset="0"/>
                                                    </a:rPr>
                                                  </m:ctrlPr>
                                                </m:sSubPr>
                                                <m:e>
                                                  <m:r>
                                                    <a:rPr lang="fr-FR" sz="1400" b="0" i="1">
                                                      <a:latin typeface="Cambria Math" panose="02040503050406030204" pitchFamily="18" charset="0"/>
                                                      <a:ea typeface="Cambria Math" panose="02040503050406030204" pitchFamily="18" charset="0"/>
                                                    </a:rPr>
                                                    <m:t>𝑥</m:t>
                                                  </m:r>
                                                </m:e>
                                                <m:sub>
                                                  <m:r>
                                                    <a:rPr lang="fr-FR" sz="1400" b="0" i="1">
                                                      <a:latin typeface="Cambria Math" panose="02040503050406030204" pitchFamily="18" charset="0"/>
                                                      <a:ea typeface="Cambria Math" panose="02040503050406030204" pitchFamily="18" charset="0"/>
                                                    </a:rPr>
                                                    <m:t>𝑖</m:t>
                                                  </m:r>
                                                </m:sub>
                                              </m:sSub>
                                            </m:e>
                                          </m:d>
                                          <m:sSub>
                                            <m:sSubPr>
                                              <m:ctrlPr>
                                                <a:rPr lang="fr-FR" sz="1400" i="1">
                                                  <a:latin typeface="Cambria Math" panose="02040503050406030204" pitchFamily="18" charset="0"/>
                                                  <a:ea typeface="Cambria Math" panose="02040503050406030204" pitchFamily="18" charset="0"/>
                                                </a:rPr>
                                              </m:ctrlPr>
                                            </m:sSubPr>
                                            <m:e>
                                              <m:r>
                                                <a:rPr lang="fr-FR" sz="1400" b="0" i="1">
                                                  <a:latin typeface="Cambria Math" panose="02040503050406030204" pitchFamily="18" charset="0"/>
                                                  <a:ea typeface="Cambria Math" panose="02040503050406030204" pitchFamily="18" charset="0"/>
                                                </a:rPr>
                                                <m:t>𝛼</m:t>
                                              </m:r>
                                            </m:e>
                                            <m:sub>
                                              <m:r>
                                                <a:rPr lang="fr-FR" sz="1400" b="0" i="1">
                                                  <a:latin typeface="Cambria Math" panose="02040503050406030204" pitchFamily="18" charset="0"/>
                                                  <a:ea typeface="Cambria Math" panose="02040503050406030204" pitchFamily="18" charset="0"/>
                                                </a:rPr>
                                                <m:t>𝑗</m:t>
                                              </m:r>
                                              <m:r>
                                                <a:rPr lang="fr-FR" sz="1400" b="0" i="1">
                                                  <a:latin typeface="Cambria Math" panose="02040503050406030204" pitchFamily="18" charset="0"/>
                                                  <a:ea typeface="Cambria Math" panose="02040503050406030204" pitchFamily="18" charset="0"/>
                                                </a:rPr>
                                                <m:t>3</m:t>
                                              </m:r>
                                            </m:sub>
                                          </m:sSub>
                                        </m:e>
                                      </m:nary>
                                    </m:e>
                                  </m:d>
                                  <m:r>
                                    <a:rPr lang="fr-FR" sz="1400" b="0" i="1">
                                      <a:latin typeface="Cambria Math" panose="02040503050406030204" pitchFamily="18" charset="0"/>
                                      <a:ea typeface="Cambria Math" panose="02040503050406030204" pitchFamily="18" charset="0"/>
                                    </a:rPr>
                                    <m:t>∗</m:t>
                                  </m:r>
                                  <m:r>
                                    <a:rPr lang="fr-FR" sz="1400" b="0" i="1" smtClean="0">
                                      <a:latin typeface="Cambria Math" panose="02040503050406030204" pitchFamily="18" charset="0"/>
                                      <a:ea typeface="Cambria Math" panose="02040503050406030204" pitchFamily="18" charset="0"/>
                                    </a:rPr>
                                    <m:t>(1+</m:t>
                                  </m:r>
                                  <m:r>
                                    <m:rPr>
                                      <m:nor/>
                                    </m:rPr>
                                    <a:rPr lang="fr-FR" sz="1400" smtClean="0">
                                      <a:solidFill>
                                        <a:schemeClr val="bg2">
                                          <a:lumMod val="75000"/>
                                        </a:schemeClr>
                                      </a:solidFill>
                                      <a:latin typeface="Cambria Math" panose="02040503050406030204" pitchFamily="18" charset="0"/>
                                      <a:ea typeface="Cambria Math" panose="02040503050406030204" pitchFamily="18" charset="0"/>
                                    </a:rPr>
                                    <m:t>Coefficient</m:t>
                                  </m:r>
                                  <m:r>
                                    <a:rPr lang="fr-FR" sz="1400" b="0" i="1" smtClean="0">
                                      <a:solidFill>
                                        <a:schemeClr val="bg2">
                                          <a:lumMod val="75000"/>
                                        </a:schemeClr>
                                      </a:solidFill>
                                      <a:latin typeface="Cambria Math" panose="02040503050406030204" pitchFamily="18" charset="0"/>
                                      <a:ea typeface="Cambria Math" panose="02040503050406030204" pitchFamily="18" charset="0"/>
                                    </a:rPr>
                                    <m:t>3</m:t>
                                  </m:r>
                                  <m:r>
                                    <a:rPr lang="fr-FR" sz="1400" b="0" i="1" smtClean="0">
                                      <a:solidFill>
                                        <a:schemeClr val="tx1"/>
                                      </a:solidFill>
                                      <a:latin typeface="Cambria Math" panose="02040503050406030204" pitchFamily="18" charset="0"/>
                                      <a:ea typeface="Cambria Math" panose="02040503050406030204" pitchFamily="18" charset="0"/>
                                    </a:rPr>
                                    <m:t>)</m:t>
                                  </m:r>
                                </m:e>
                              </m:d>
                            </m:e>
                          </m:func>
                        </m:e>
                      </m:d>
                    </m:oMath>
                  </m:oMathPara>
                </a14:m>
                <a:endParaRPr lang="fr-FR" sz="1400" dirty="0">
                  <a:ea typeface="Cambria Math" panose="02040503050406030204" pitchFamily="18" charset="0"/>
                </a:endParaRPr>
              </a:p>
            </p:txBody>
          </p:sp>
        </mc:Choice>
        <mc:Fallback xmlns="">
          <p:sp>
            <p:nvSpPr>
              <p:cNvPr id="9" name="Rectangle 8">
                <a:extLst>
                  <a:ext uri="{FF2B5EF4-FFF2-40B4-BE49-F238E27FC236}">
                    <a16:creationId xmlns:a16="http://schemas.microsoft.com/office/drawing/2014/main" id="{7931EBC7-A93F-5E4B-A711-ED0E58B87753}"/>
                  </a:ext>
                </a:extLst>
              </p:cNvPr>
              <p:cNvSpPr>
                <a:spLocks noRot="1" noChangeAspect="1" noMove="1" noResize="1" noEditPoints="1" noAdjustHandles="1" noChangeArrowheads="1" noChangeShapeType="1" noTextEdit="1"/>
              </p:cNvSpPr>
              <p:nvPr/>
            </p:nvSpPr>
            <p:spPr>
              <a:xfrm>
                <a:off x="3954067" y="1003560"/>
                <a:ext cx="4112369" cy="2722092"/>
              </a:xfrm>
              <a:prstGeom prst="rect">
                <a:avLst/>
              </a:prstGeom>
              <a:blipFill>
                <a:blip r:embed="rId2"/>
                <a:stretch>
                  <a:fillRect l="-28000" t="-59535" r="-29231" b="-97674"/>
                </a:stretch>
              </a:blipFill>
            </p:spPr>
            <p:txBody>
              <a:bodyPr/>
              <a:lstStyle/>
              <a:p>
                <a:r>
                  <a:rPr lang="fr-FR">
                    <a:noFill/>
                  </a:rPr>
                  <a:t> </a:t>
                </a:r>
              </a:p>
            </p:txBody>
          </p:sp>
        </mc:Fallback>
      </mc:AlternateContent>
    </p:spTree>
    <p:extLst>
      <p:ext uri="{BB962C8B-B14F-4D97-AF65-F5344CB8AC3E}">
        <p14:creationId xmlns:p14="http://schemas.microsoft.com/office/powerpoint/2010/main" val="42785290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June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dirty="0"/>
              <a:t>CONFIDENTIALITY LEVEL</a:t>
            </a:r>
          </a:p>
        </p:txBody>
      </p:sp>
      <p:sp>
        <p:nvSpPr>
          <p:cNvPr id="5" name="Title 4">
            <a:extLst>
              <a:ext uri="{FF2B5EF4-FFF2-40B4-BE49-F238E27FC236}">
                <a16:creationId xmlns:a16="http://schemas.microsoft.com/office/drawing/2014/main" id="{E2A8E293-56CC-E64C-8FE5-2F92172C86F5}"/>
              </a:ext>
            </a:extLst>
          </p:cNvPr>
          <p:cNvSpPr>
            <a:spLocks noGrp="1"/>
          </p:cNvSpPr>
          <p:nvPr>
            <p:ph type="title"/>
          </p:nvPr>
        </p:nvSpPr>
        <p:spPr/>
        <p:txBody>
          <a:bodyPr/>
          <a:lstStyle/>
          <a:p>
            <a:r>
              <a:rPr lang="fr-FR" dirty="0"/>
              <a:t>Sensibilités</a:t>
            </a:r>
          </a:p>
        </p:txBody>
      </p:sp>
      <p:sp>
        <p:nvSpPr>
          <p:cNvPr id="10" name="Text Placeholder 6">
            <a:extLst>
              <a:ext uri="{FF2B5EF4-FFF2-40B4-BE49-F238E27FC236}">
                <a16:creationId xmlns:a16="http://schemas.microsoft.com/office/drawing/2014/main" id="{EB9936C2-19CE-324E-81E3-FDFE449F938E}"/>
              </a:ext>
            </a:extLst>
          </p:cNvPr>
          <p:cNvSpPr>
            <a:spLocks noGrp="1"/>
          </p:cNvSpPr>
          <p:nvPr>
            <p:ph type="body" sz="quarter" idx="12"/>
          </p:nvPr>
        </p:nvSpPr>
        <p:spPr>
          <a:xfrm>
            <a:off x="233999" y="571705"/>
            <a:ext cx="8820000" cy="285545"/>
          </a:xfrm>
        </p:spPr>
        <p:txBody>
          <a:bodyPr/>
          <a:lstStyle/>
          <a:p>
            <a:r>
              <a:rPr lang="en-FR" dirty="0"/>
              <a:t>Sensis composante Mortalité Infantile</a:t>
            </a:r>
          </a:p>
        </p:txBody>
      </p:sp>
      <p:pic>
        <p:nvPicPr>
          <p:cNvPr id="6" name="Picture 5">
            <a:extLst>
              <a:ext uri="{FF2B5EF4-FFF2-40B4-BE49-F238E27FC236}">
                <a16:creationId xmlns:a16="http://schemas.microsoft.com/office/drawing/2014/main" id="{E2A9C212-FAAA-6441-866C-F53CF0AA9B1A}"/>
              </a:ext>
            </a:extLst>
          </p:cNvPr>
          <p:cNvPicPr>
            <a:picLocks noChangeAspect="1"/>
          </p:cNvPicPr>
          <p:nvPr/>
        </p:nvPicPr>
        <p:blipFill>
          <a:blip r:embed="rId2"/>
          <a:stretch>
            <a:fillRect/>
          </a:stretch>
        </p:blipFill>
        <p:spPr>
          <a:xfrm>
            <a:off x="456954" y="1552303"/>
            <a:ext cx="4043796" cy="2577246"/>
          </a:xfrm>
          <a:prstGeom prst="rect">
            <a:avLst/>
          </a:prstGeom>
        </p:spPr>
      </p:pic>
      <p:sp>
        <p:nvSpPr>
          <p:cNvPr id="7" name="TextBox 6">
            <a:extLst>
              <a:ext uri="{FF2B5EF4-FFF2-40B4-BE49-F238E27FC236}">
                <a16:creationId xmlns:a16="http://schemas.microsoft.com/office/drawing/2014/main" id="{A4239369-4927-9C44-89BB-E4979B386B7A}"/>
              </a:ext>
            </a:extLst>
          </p:cNvPr>
          <p:cNvSpPr txBox="1"/>
          <p:nvPr/>
        </p:nvSpPr>
        <p:spPr bwMode="auto">
          <a:xfrm>
            <a:off x="3218213" y="954504"/>
            <a:ext cx="24846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eaLnBrk="1" hangingPunct="1"/>
            <a:r>
              <a:rPr lang="fr-FR" sz="1200" dirty="0">
                <a:solidFill>
                  <a:schemeClr val="tx1">
                    <a:lumMod val="85000"/>
                    <a:lumOff val="15000"/>
                  </a:schemeClr>
                </a:solidFill>
                <a:latin typeface="+mj-lt"/>
                <a:cs typeface="Arial" pitchFamily="34" charset="0"/>
              </a:rPr>
              <a:t>Choc sur la composante 1 = 0.1</a:t>
            </a:r>
          </a:p>
          <a:p>
            <a:pPr eaLnBrk="1" hangingPunct="1"/>
            <a:r>
              <a:rPr lang="fr-FR" sz="1200" dirty="0">
                <a:solidFill>
                  <a:schemeClr val="tx1">
                    <a:lumMod val="85000"/>
                    <a:lumOff val="15000"/>
                  </a:schemeClr>
                </a:solidFill>
                <a:latin typeface="+mj-lt"/>
                <a:cs typeface="Arial" pitchFamily="34" charset="0"/>
              </a:rPr>
              <a:t>Variation espérance de vie = 0.2303803</a:t>
            </a:r>
          </a:p>
        </p:txBody>
      </p:sp>
      <p:pic>
        <p:nvPicPr>
          <p:cNvPr id="8" name="Picture 7">
            <a:extLst>
              <a:ext uri="{FF2B5EF4-FFF2-40B4-BE49-F238E27FC236}">
                <a16:creationId xmlns:a16="http://schemas.microsoft.com/office/drawing/2014/main" id="{3F121EBA-7A87-CB42-963E-6DCBBD93F37E}"/>
              </a:ext>
            </a:extLst>
          </p:cNvPr>
          <p:cNvPicPr>
            <a:picLocks noChangeAspect="1"/>
          </p:cNvPicPr>
          <p:nvPr/>
        </p:nvPicPr>
        <p:blipFill>
          <a:blip r:embed="rId3"/>
          <a:stretch>
            <a:fillRect/>
          </a:stretch>
        </p:blipFill>
        <p:spPr>
          <a:xfrm>
            <a:off x="4643251" y="1580706"/>
            <a:ext cx="4043795" cy="2577245"/>
          </a:xfrm>
          <a:prstGeom prst="rect">
            <a:avLst/>
          </a:prstGeom>
        </p:spPr>
      </p:pic>
    </p:spTree>
    <p:extLst>
      <p:ext uri="{BB962C8B-B14F-4D97-AF65-F5344CB8AC3E}">
        <p14:creationId xmlns:p14="http://schemas.microsoft.com/office/powerpoint/2010/main" val="1063263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78AC288-F171-E14E-ACD2-D9827649C2D0}"/>
              </a:ext>
            </a:extLst>
          </p:cNvPr>
          <p:cNvPicPr>
            <a:picLocks noChangeAspect="1"/>
          </p:cNvPicPr>
          <p:nvPr/>
        </p:nvPicPr>
        <p:blipFill>
          <a:blip r:embed="rId2"/>
          <a:stretch>
            <a:fillRect/>
          </a:stretch>
        </p:blipFill>
        <p:spPr>
          <a:xfrm>
            <a:off x="4643251" y="1572120"/>
            <a:ext cx="4066158" cy="2591498"/>
          </a:xfrm>
          <a:prstGeom prst="rect">
            <a:avLst/>
          </a:prstGeom>
        </p:spPr>
      </p:pic>
      <p:pic>
        <p:nvPicPr>
          <p:cNvPr id="2" name="Picture 1">
            <a:extLst>
              <a:ext uri="{FF2B5EF4-FFF2-40B4-BE49-F238E27FC236}">
                <a16:creationId xmlns:a16="http://schemas.microsoft.com/office/drawing/2014/main" id="{EF937873-91B5-3E4C-BE58-D3027DDCEC99}"/>
              </a:ext>
            </a:extLst>
          </p:cNvPr>
          <p:cNvPicPr>
            <a:picLocks noChangeAspect="1"/>
          </p:cNvPicPr>
          <p:nvPr/>
        </p:nvPicPr>
        <p:blipFill>
          <a:blip r:embed="rId3"/>
          <a:stretch>
            <a:fillRect/>
          </a:stretch>
        </p:blipFill>
        <p:spPr>
          <a:xfrm>
            <a:off x="440878" y="1561873"/>
            <a:ext cx="4066158" cy="2591498"/>
          </a:xfrm>
          <a:prstGeom prst="rect">
            <a:avLst/>
          </a:prstGeom>
        </p:spPr>
      </p:pic>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June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dirty="0"/>
              <a:t>CONFIDENTIALITY LEVEL</a:t>
            </a:r>
          </a:p>
        </p:txBody>
      </p:sp>
      <p:sp>
        <p:nvSpPr>
          <p:cNvPr id="5" name="Title 4">
            <a:extLst>
              <a:ext uri="{FF2B5EF4-FFF2-40B4-BE49-F238E27FC236}">
                <a16:creationId xmlns:a16="http://schemas.microsoft.com/office/drawing/2014/main" id="{E2A8E293-56CC-E64C-8FE5-2F92172C86F5}"/>
              </a:ext>
            </a:extLst>
          </p:cNvPr>
          <p:cNvSpPr>
            <a:spLocks noGrp="1"/>
          </p:cNvSpPr>
          <p:nvPr>
            <p:ph type="title"/>
          </p:nvPr>
        </p:nvSpPr>
        <p:spPr/>
        <p:txBody>
          <a:bodyPr/>
          <a:lstStyle/>
          <a:p>
            <a:r>
              <a:rPr lang="fr-FR" dirty="0"/>
              <a:t>Sensibilités</a:t>
            </a:r>
          </a:p>
        </p:txBody>
      </p:sp>
      <p:sp>
        <p:nvSpPr>
          <p:cNvPr id="10" name="Text Placeholder 6">
            <a:extLst>
              <a:ext uri="{FF2B5EF4-FFF2-40B4-BE49-F238E27FC236}">
                <a16:creationId xmlns:a16="http://schemas.microsoft.com/office/drawing/2014/main" id="{EB9936C2-19CE-324E-81E3-FDFE449F938E}"/>
              </a:ext>
            </a:extLst>
          </p:cNvPr>
          <p:cNvSpPr>
            <a:spLocks noGrp="1"/>
          </p:cNvSpPr>
          <p:nvPr>
            <p:ph type="body" sz="quarter" idx="12"/>
          </p:nvPr>
        </p:nvSpPr>
        <p:spPr>
          <a:xfrm>
            <a:off x="233999" y="571705"/>
            <a:ext cx="8820000" cy="285545"/>
          </a:xfrm>
        </p:spPr>
        <p:txBody>
          <a:bodyPr/>
          <a:lstStyle/>
          <a:p>
            <a:r>
              <a:rPr lang="en-FR" dirty="0"/>
              <a:t>Sensis composante Mortalité Sénescente</a:t>
            </a:r>
          </a:p>
        </p:txBody>
      </p:sp>
      <p:sp>
        <p:nvSpPr>
          <p:cNvPr id="7" name="TextBox 6">
            <a:extLst>
              <a:ext uri="{FF2B5EF4-FFF2-40B4-BE49-F238E27FC236}">
                <a16:creationId xmlns:a16="http://schemas.microsoft.com/office/drawing/2014/main" id="{A4239369-4927-9C44-89BB-E4979B386B7A}"/>
              </a:ext>
            </a:extLst>
          </p:cNvPr>
          <p:cNvSpPr txBox="1"/>
          <p:nvPr/>
        </p:nvSpPr>
        <p:spPr bwMode="auto">
          <a:xfrm>
            <a:off x="3218213" y="954504"/>
            <a:ext cx="24333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eaLnBrk="1" hangingPunct="1"/>
            <a:r>
              <a:rPr lang="fr-FR" sz="1200" dirty="0">
                <a:solidFill>
                  <a:schemeClr val="tx1">
                    <a:lumMod val="85000"/>
                    <a:lumOff val="15000"/>
                  </a:schemeClr>
                </a:solidFill>
                <a:latin typeface="+mj-lt"/>
                <a:cs typeface="Arial" pitchFamily="34" charset="0"/>
              </a:rPr>
              <a:t>Choc sur la composante 2 = 0.1</a:t>
            </a:r>
          </a:p>
          <a:p>
            <a:pPr eaLnBrk="1" hangingPunct="1"/>
            <a:r>
              <a:rPr lang="fr-FR" sz="1200" dirty="0">
                <a:solidFill>
                  <a:schemeClr val="tx1">
                    <a:lumMod val="85000"/>
                    <a:lumOff val="15000"/>
                  </a:schemeClr>
                </a:solidFill>
                <a:latin typeface="+mj-lt"/>
                <a:cs typeface="Arial" pitchFamily="34" charset="0"/>
              </a:rPr>
              <a:t>Variation espérance de vie  = 3.499033</a:t>
            </a:r>
          </a:p>
        </p:txBody>
      </p:sp>
    </p:spTree>
    <p:extLst>
      <p:ext uri="{BB962C8B-B14F-4D97-AF65-F5344CB8AC3E}">
        <p14:creationId xmlns:p14="http://schemas.microsoft.com/office/powerpoint/2010/main" val="1129809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8108706-F893-684A-8DAF-F0A959A2EC5C}"/>
              </a:ext>
            </a:extLst>
          </p:cNvPr>
          <p:cNvPicPr>
            <a:picLocks noChangeAspect="1"/>
          </p:cNvPicPr>
          <p:nvPr/>
        </p:nvPicPr>
        <p:blipFill>
          <a:blip r:embed="rId2"/>
          <a:stretch>
            <a:fillRect/>
          </a:stretch>
        </p:blipFill>
        <p:spPr>
          <a:xfrm>
            <a:off x="4643252" y="1572120"/>
            <a:ext cx="4066158" cy="2591498"/>
          </a:xfrm>
          <a:prstGeom prst="rect">
            <a:avLst/>
          </a:prstGeom>
        </p:spPr>
      </p:pic>
      <p:pic>
        <p:nvPicPr>
          <p:cNvPr id="8" name="Picture 7">
            <a:extLst>
              <a:ext uri="{FF2B5EF4-FFF2-40B4-BE49-F238E27FC236}">
                <a16:creationId xmlns:a16="http://schemas.microsoft.com/office/drawing/2014/main" id="{FEE15D1C-A534-E84C-8110-6E425251AB9F}"/>
              </a:ext>
            </a:extLst>
          </p:cNvPr>
          <p:cNvPicPr>
            <a:picLocks noChangeAspect="1"/>
          </p:cNvPicPr>
          <p:nvPr/>
        </p:nvPicPr>
        <p:blipFill>
          <a:blip r:embed="rId3"/>
          <a:stretch>
            <a:fillRect/>
          </a:stretch>
        </p:blipFill>
        <p:spPr>
          <a:xfrm>
            <a:off x="500253" y="1561873"/>
            <a:ext cx="4066158" cy="2591498"/>
          </a:xfrm>
          <a:prstGeom prst="rect">
            <a:avLst/>
          </a:prstGeom>
        </p:spPr>
      </p:pic>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June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dirty="0"/>
              <a:t>CONFIDENTIALITY LEVEL</a:t>
            </a:r>
          </a:p>
        </p:txBody>
      </p:sp>
      <p:sp>
        <p:nvSpPr>
          <p:cNvPr id="5" name="Title 4">
            <a:extLst>
              <a:ext uri="{FF2B5EF4-FFF2-40B4-BE49-F238E27FC236}">
                <a16:creationId xmlns:a16="http://schemas.microsoft.com/office/drawing/2014/main" id="{E2A8E293-56CC-E64C-8FE5-2F92172C86F5}"/>
              </a:ext>
            </a:extLst>
          </p:cNvPr>
          <p:cNvSpPr>
            <a:spLocks noGrp="1"/>
          </p:cNvSpPr>
          <p:nvPr>
            <p:ph type="title"/>
          </p:nvPr>
        </p:nvSpPr>
        <p:spPr/>
        <p:txBody>
          <a:bodyPr/>
          <a:lstStyle/>
          <a:p>
            <a:r>
              <a:rPr lang="fr-FR" dirty="0"/>
              <a:t>Sensibilités</a:t>
            </a:r>
          </a:p>
        </p:txBody>
      </p:sp>
      <p:sp>
        <p:nvSpPr>
          <p:cNvPr id="10" name="Text Placeholder 6">
            <a:extLst>
              <a:ext uri="{FF2B5EF4-FFF2-40B4-BE49-F238E27FC236}">
                <a16:creationId xmlns:a16="http://schemas.microsoft.com/office/drawing/2014/main" id="{EB9936C2-19CE-324E-81E3-FDFE449F938E}"/>
              </a:ext>
            </a:extLst>
          </p:cNvPr>
          <p:cNvSpPr>
            <a:spLocks noGrp="1"/>
          </p:cNvSpPr>
          <p:nvPr>
            <p:ph type="body" sz="quarter" idx="12"/>
          </p:nvPr>
        </p:nvSpPr>
        <p:spPr>
          <a:xfrm>
            <a:off x="233999" y="571705"/>
            <a:ext cx="8820000" cy="285545"/>
          </a:xfrm>
        </p:spPr>
        <p:txBody>
          <a:bodyPr/>
          <a:lstStyle/>
          <a:p>
            <a:r>
              <a:rPr lang="en-FR" dirty="0"/>
              <a:t>Sensis composante Accident</a:t>
            </a:r>
          </a:p>
        </p:txBody>
      </p:sp>
      <p:sp>
        <p:nvSpPr>
          <p:cNvPr id="7" name="TextBox 6">
            <a:extLst>
              <a:ext uri="{FF2B5EF4-FFF2-40B4-BE49-F238E27FC236}">
                <a16:creationId xmlns:a16="http://schemas.microsoft.com/office/drawing/2014/main" id="{A4239369-4927-9C44-89BB-E4979B386B7A}"/>
              </a:ext>
            </a:extLst>
          </p:cNvPr>
          <p:cNvSpPr txBox="1"/>
          <p:nvPr/>
        </p:nvSpPr>
        <p:spPr bwMode="auto">
          <a:xfrm>
            <a:off x="3218213" y="954504"/>
            <a:ext cx="25407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eaLnBrk="1" hangingPunct="1"/>
            <a:r>
              <a:rPr lang="fr-FR" sz="1200" dirty="0">
                <a:solidFill>
                  <a:schemeClr val="tx1">
                    <a:lumMod val="85000"/>
                    <a:lumOff val="15000"/>
                  </a:schemeClr>
                </a:solidFill>
                <a:latin typeface="+mj-lt"/>
                <a:cs typeface="Arial" pitchFamily="34" charset="0"/>
              </a:rPr>
              <a:t>Choc sur la composante 3 = 0.1</a:t>
            </a:r>
          </a:p>
          <a:p>
            <a:pPr eaLnBrk="1" hangingPunct="1"/>
            <a:r>
              <a:rPr lang="fr-FR" sz="1200" dirty="0">
                <a:solidFill>
                  <a:schemeClr val="tx1">
                    <a:lumMod val="85000"/>
                    <a:lumOff val="15000"/>
                  </a:schemeClr>
                </a:solidFill>
                <a:latin typeface="+mj-lt"/>
                <a:cs typeface="Arial" pitchFamily="34" charset="0"/>
              </a:rPr>
              <a:t>Variation espérance de vie  =  0.2832316</a:t>
            </a:r>
          </a:p>
        </p:txBody>
      </p:sp>
    </p:spTree>
    <p:extLst>
      <p:ext uri="{BB962C8B-B14F-4D97-AF65-F5344CB8AC3E}">
        <p14:creationId xmlns:p14="http://schemas.microsoft.com/office/powerpoint/2010/main" val="2554763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8242E3C-54B4-DB44-AAA1-86E3F3329A23}"/>
              </a:ext>
            </a:extLst>
          </p:cNvPr>
          <p:cNvPicPr>
            <a:picLocks noChangeAspect="1"/>
          </p:cNvPicPr>
          <p:nvPr/>
        </p:nvPicPr>
        <p:blipFill>
          <a:blip r:embed="rId2"/>
          <a:stretch>
            <a:fillRect/>
          </a:stretch>
        </p:blipFill>
        <p:spPr>
          <a:xfrm>
            <a:off x="500253" y="1561873"/>
            <a:ext cx="4066158" cy="2591498"/>
          </a:xfrm>
          <a:prstGeom prst="rect">
            <a:avLst/>
          </a:prstGeom>
        </p:spPr>
      </p:pic>
      <p:pic>
        <p:nvPicPr>
          <p:cNvPr id="6" name="Picture 5">
            <a:extLst>
              <a:ext uri="{FF2B5EF4-FFF2-40B4-BE49-F238E27FC236}">
                <a16:creationId xmlns:a16="http://schemas.microsoft.com/office/drawing/2014/main" id="{5C4071DA-9F7C-8B4D-A3BA-4320A7794A50}"/>
              </a:ext>
            </a:extLst>
          </p:cNvPr>
          <p:cNvPicPr>
            <a:picLocks noChangeAspect="1"/>
          </p:cNvPicPr>
          <p:nvPr/>
        </p:nvPicPr>
        <p:blipFill>
          <a:blip r:embed="rId3"/>
          <a:stretch>
            <a:fillRect/>
          </a:stretch>
        </p:blipFill>
        <p:spPr>
          <a:xfrm>
            <a:off x="4587445" y="1572120"/>
            <a:ext cx="4068000" cy="2592672"/>
          </a:xfrm>
          <a:prstGeom prst="rect">
            <a:avLst/>
          </a:prstGeom>
        </p:spPr>
      </p:pic>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June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dirty="0"/>
              <a:t>CONFIDENTIALITY LEVEL</a:t>
            </a:r>
          </a:p>
        </p:txBody>
      </p:sp>
      <p:sp>
        <p:nvSpPr>
          <p:cNvPr id="5" name="Title 4">
            <a:extLst>
              <a:ext uri="{FF2B5EF4-FFF2-40B4-BE49-F238E27FC236}">
                <a16:creationId xmlns:a16="http://schemas.microsoft.com/office/drawing/2014/main" id="{E2A8E293-56CC-E64C-8FE5-2F92172C86F5}"/>
              </a:ext>
            </a:extLst>
          </p:cNvPr>
          <p:cNvSpPr>
            <a:spLocks noGrp="1"/>
          </p:cNvSpPr>
          <p:nvPr>
            <p:ph type="title"/>
          </p:nvPr>
        </p:nvSpPr>
        <p:spPr/>
        <p:txBody>
          <a:bodyPr/>
          <a:lstStyle/>
          <a:p>
            <a:r>
              <a:rPr lang="fr-FR" dirty="0"/>
              <a:t>Sensibilités</a:t>
            </a:r>
          </a:p>
        </p:txBody>
      </p:sp>
      <p:sp>
        <p:nvSpPr>
          <p:cNvPr id="10" name="Text Placeholder 6">
            <a:extLst>
              <a:ext uri="{FF2B5EF4-FFF2-40B4-BE49-F238E27FC236}">
                <a16:creationId xmlns:a16="http://schemas.microsoft.com/office/drawing/2014/main" id="{EB9936C2-19CE-324E-81E3-FDFE449F938E}"/>
              </a:ext>
            </a:extLst>
          </p:cNvPr>
          <p:cNvSpPr>
            <a:spLocks noGrp="1"/>
          </p:cNvSpPr>
          <p:nvPr>
            <p:ph type="body" sz="quarter" idx="12"/>
          </p:nvPr>
        </p:nvSpPr>
        <p:spPr>
          <a:xfrm>
            <a:off x="233999" y="571705"/>
            <a:ext cx="8820000" cy="285545"/>
          </a:xfrm>
        </p:spPr>
        <p:txBody>
          <a:bodyPr/>
          <a:lstStyle/>
          <a:p>
            <a:r>
              <a:rPr lang="en-FR" dirty="0"/>
              <a:t>Sensis 3 composantes</a:t>
            </a:r>
          </a:p>
        </p:txBody>
      </p:sp>
      <p:sp>
        <p:nvSpPr>
          <p:cNvPr id="7" name="TextBox 6">
            <a:extLst>
              <a:ext uri="{FF2B5EF4-FFF2-40B4-BE49-F238E27FC236}">
                <a16:creationId xmlns:a16="http://schemas.microsoft.com/office/drawing/2014/main" id="{A4239369-4927-9C44-89BB-E4979B386B7A}"/>
              </a:ext>
            </a:extLst>
          </p:cNvPr>
          <p:cNvSpPr txBox="1"/>
          <p:nvPr/>
        </p:nvSpPr>
        <p:spPr bwMode="auto">
          <a:xfrm>
            <a:off x="3218213" y="954504"/>
            <a:ext cx="24333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eaLnBrk="1" hangingPunct="1"/>
            <a:r>
              <a:rPr lang="fr-FR" sz="1200" dirty="0">
                <a:solidFill>
                  <a:schemeClr val="tx1">
                    <a:lumMod val="85000"/>
                    <a:lumOff val="15000"/>
                  </a:schemeClr>
                </a:solidFill>
                <a:latin typeface="+mj-lt"/>
                <a:cs typeface="Arial" pitchFamily="34" charset="0"/>
              </a:rPr>
              <a:t>Choc sur les 3 composante = 0.1</a:t>
            </a:r>
          </a:p>
          <a:p>
            <a:pPr eaLnBrk="1" hangingPunct="1"/>
            <a:r>
              <a:rPr lang="fr-FR" sz="1200" dirty="0">
                <a:solidFill>
                  <a:schemeClr val="tx1">
                    <a:lumMod val="85000"/>
                    <a:lumOff val="15000"/>
                  </a:schemeClr>
                </a:solidFill>
                <a:latin typeface="+mj-lt"/>
                <a:cs typeface="Arial" pitchFamily="34" charset="0"/>
              </a:rPr>
              <a:t>Variation espérance de vie  = 4.046902</a:t>
            </a:r>
          </a:p>
        </p:txBody>
      </p:sp>
    </p:spTree>
    <p:extLst>
      <p:ext uri="{BB962C8B-B14F-4D97-AF65-F5344CB8AC3E}">
        <p14:creationId xmlns:p14="http://schemas.microsoft.com/office/powerpoint/2010/main" val="922492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June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dirty="0"/>
              <a:t>CONFIDENTIALITY LEVEL</a:t>
            </a:r>
          </a:p>
        </p:txBody>
      </p:sp>
      <p:sp>
        <p:nvSpPr>
          <p:cNvPr id="5" name="Title 4">
            <a:extLst>
              <a:ext uri="{FF2B5EF4-FFF2-40B4-BE49-F238E27FC236}">
                <a16:creationId xmlns:a16="http://schemas.microsoft.com/office/drawing/2014/main" id="{E2A8E293-56CC-E64C-8FE5-2F92172C86F5}"/>
              </a:ext>
            </a:extLst>
          </p:cNvPr>
          <p:cNvSpPr>
            <a:spLocks noGrp="1"/>
          </p:cNvSpPr>
          <p:nvPr>
            <p:ph type="title"/>
          </p:nvPr>
        </p:nvSpPr>
        <p:spPr/>
        <p:txBody>
          <a:bodyPr/>
          <a:lstStyle/>
          <a:p>
            <a:r>
              <a:rPr lang="fr-FR" dirty="0"/>
              <a:t>Sensibilités</a:t>
            </a:r>
          </a:p>
        </p:txBody>
      </p:sp>
      <p:sp>
        <p:nvSpPr>
          <p:cNvPr id="10" name="Text Placeholder 6">
            <a:extLst>
              <a:ext uri="{FF2B5EF4-FFF2-40B4-BE49-F238E27FC236}">
                <a16:creationId xmlns:a16="http://schemas.microsoft.com/office/drawing/2014/main" id="{EB9936C2-19CE-324E-81E3-FDFE449F938E}"/>
              </a:ext>
            </a:extLst>
          </p:cNvPr>
          <p:cNvSpPr>
            <a:spLocks noGrp="1"/>
          </p:cNvSpPr>
          <p:nvPr>
            <p:ph type="body" sz="quarter" idx="12"/>
          </p:nvPr>
        </p:nvSpPr>
        <p:spPr>
          <a:xfrm>
            <a:off x="233999" y="571705"/>
            <a:ext cx="8820000" cy="285545"/>
          </a:xfrm>
        </p:spPr>
        <p:txBody>
          <a:bodyPr/>
          <a:lstStyle/>
          <a:p>
            <a:r>
              <a:rPr lang="en-FR" dirty="0"/>
              <a:t>Sensis composantes</a:t>
            </a:r>
          </a:p>
        </p:txBody>
      </p:sp>
      <p:sp>
        <p:nvSpPr>
          <p:cNvPr id="11" name="TextBox 10">
            <a:extLst>
              <a:ext uri="{FF2B5EF4-FFF2-40B4-BE49-F238E27FC236}">
                <a16:creationId xmlns:a16="http://schemas.microsoft.com/office/drawing/2014/main" id="{040E4E21-E28A-5C4B-A7EC-A0F01FEF3963}"/>
              </a:ext>
            </a:extLst>
          </p:cNvPr>
          <p:cNvSpPr txBox="1"/>
          <p:nvPr/>
        </p:nvSpPr>
        <p:spPr bwMode="auto">
          <a:xfrm>
            <a:off x="500253" y="2079556"/>
            <a:ext cx="1523549"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ctr" eaLnBrk="1" hangingPunct="1"/>
            <a:r>
              <a:rPr lang="fr-FR" sz="1600" dirty="0">
                <a:solidFill>
                  <a:srgbClr val="404040"/>
                </a:solidFill>
                <a:latin typeface="+mj-lt"/>
                <a:cs typeface="Arial" pitchFamily="34" charset="0"/>
              </a:rPr>
              <a:t>Pour une variation de la composante de</a:t>
            </a:r>
          </a:p>
          <a:p>
            <a:pPr algn="ctr" eaLnBrk="1" hangingPunct="1"/>
            <a:r>
              <a:rPr lang="fr-FR" sz="4000" b="1" dirty="0">
                <a:solidFill>
                  <a:srgbClr val="404040"/>
                </a:solidFill>
                <a:latin typeface="+mj-lt"/>
                <a:cs typeface="Arial" pitchFamily="34" charset="0"/>
              </a:rPr>
              <a:t>-10%</a:t>
            </a:r>
            <a:endParaRPr lang="fr-FR" sz="1600" b="1" dirty="0">
              <a:solidFill>
                <a:srgbClr val="404040"/>
              </a:solidFill>
              <a:latin typeface="+mj-lt"/>
              <a:cs typeface="Arial" pitchFamily="34" charset="0"/>
            </a:endParaRPr>
          </a:p>
        </p:txBody>
      </p:sp>
      <p:graphicFrame>
        <p:nvGraphicFramePr>
          <p:cNvPr id="7" name="Table 6">
            <a:extLst>
              <a:ext uri="{FF2B5EF4-FFF2-40B4-BE49-F238E27FC236}">
                <a16:creationId xmlns:a16="http://schemas.microsoft.com/office/drawing/2014/main" id="{740C1341-733C-AC45-B149-751AFA0A84A2}"/>
              </a:ext>
            </a:extLst>
          </p:cNvPr>
          <p:cNvGraphicFramePr>
            <a:graphicFrameLocks noGrp="1"/>
          </p:cNvGraphicFramePr>
          <p:nvPr>
            <p:extLst>
              <p:ext uri="{D42A27DB-BD31-4B8C-83A1-F6EECF244321}">
                <p14:modId xmlns:p14="http://schemas.microsoft.com/office/powerpoint/2010/main" val="194429737"/>
              </p:ext>
            </p:extLst>
          </p:nvPr>
        </p:nvGraphicFramePr>
        <p:xfrm>
          <a:off x="2715768" y="943295"/>
          <a:ext cx="5035469" cy="1570096"/>
        </p:xfrm>
        <a:graphic>
          <a:graphicData uri="http://schemas.openxmlformats.org/drawingml/2006/table">
            <a:tbl>
              <a:tblPr/>
              <a:tblGrid>
                <a:gridCol w="885780">
                  <a:extLst>
                    <a:ext uri="{9D8B030D-6E8A-4147-A177-3AD203B41FA5}">
                      <a16:colId xmlns:a16="http://schemas.microsoft.com/office/drawing/2014/main" val="3638940775"/>
                    </a:ext>
                  </a:extLst>
                </a:gridCol>
                <a:gridCol w="1174623">
                  <a:extLst>
                    <a:ext uri="{9D8B030D-6E8A-4147-A177-3AD203B41FA5}">
                      <a16:colId xmlns:a16="http://schemas.microsoft.com/office/drawing/2014/main" val="3693611855"/>
                    </a:ext>
                  </a:extLst>
                </a:gridCol>
                <a:gridCol w="1487533">
                  <a:extLst>
                    <a:ext uri="{9D8B030D-6E8A-4147-A177-3AD203B41FA5}">
                      <a16:colId xmlns:a16="http://schemas.microsoft.com/office/drawing/2014/main" val="3469230890"/>
                    </a:ext>
                  </a:extLst>
                </a:gridCol>
                <a:gridCol w="1487533">
                  <a:extLst>
                    <a:ext uri="{9D8B030D-6E8A-4147-A177-3AD203B41FA5}">
                      <a16:colId xmlns:a16="http://schemas.microsoft.com/office/drawing/2014/main" val="3510370827"/>
                    </a:ext>
                  </a:extLst>
                </a:gridCol>
              </a:tblGrid>
              <a:tr h="392524">
                <a:tc>
                  <a:txBody>
                    <a:bodyPr/>
                    <a:lstStyle/>
                    <a:p>
                      <a:pPr algn="ctr" fontAlgn="b"/>
                      <a:r>
                        <a:rPr lang="en-FR" sz="1200" b="0" i="0" u="none" strike="noStrike" dirty="0">
                          <a:solidFill>
                            <a:srgbClr val="000000"/>
                          </a:solidFill>
                          <a:effectLst/>
                          <a:latin typeface="+mn-lt"/>
                        </a:rPr>
                        <a:t>Ex (months)</a:t>
                      </a:r>
                    </a:p>
                  </a:txBody>
                  <a:tcPr marL="9525" marR="9525" marT="9525" marB="0" anchor="ctr">
                    <a:lnL>
                      <a:noFill/>
                    </a:lnL>
                    <a:lnR>
                      <a:noFill/>
                    </a:lnR>
                    <a:lnT>
                      <a:noFill/>
                    </a:lnT>
                    <a:lnB>
                      <a:noFill/>
                    </a:lnB>
                  </a:tcPr>
                </a:tc>
                <a:tc>
                  <a:txBody>
                    <a:bodyPr/>
                    <a:lstStyle/>
                    <a:p>
                      <a:pPr algn="ctr" fontAlgn="b"/>
                      <a:r>
                        <a:rPr lang="en-GB" sz="1200" b="0" i="0" u="none" strike="noStrike" dirty="0">
                          <a:solidFill>
                            <a:srgbClr val="000000"/>
                          </a:solidFill>
                          <a:effectLst/>
                          <a:latin typeface="+mn-lt"/>
                        </a:rPr>
                        <a:t>Infant</a:t>
                      </a:r>
                    </a:p>
                  </a:txBody>
                  <a:tcPr marL="9525" marR="9525" marT="9525" marB="0" anchor="ctr">
                    <a:lnL>
                      <a:noFill/>
                    </a:lnL>
                    <a:lnR>
                      <a:noFill/>
                    </a:lnR>
                    <a:lnT>
                      <a:noFill/>
                    </a:lnT>
                    <a:lnB>
                      <a:noFill/>
                    </a:lnB>
                  </a:tcPr>
                </a:tc>
                <a:tc>
                  <a:txBody>
                    <a:bodyPr/>
                    <a:lstStyle/>
                    <a:p>
                      <a:pPr algn="ctr" fontAlgn="b"/>
                      <a:r>
                        <a:rPr lang="en-GB" sz="1200" b="0" i="0" u="none" strike="noStrike">
                          <a:solidFill>
                            <a:srgbClr val="000000"/>
                          </a:solidFill>
                          <a:effectLst/>
                          <a:latin typeface="+mn-lt"/>
                        </a:rPr>
                        <a:t>Hump</a:t>
                      </a:r>
                    </a:p>
                  </a:txBody>
                  <a:tcPr marL="9525" marR="9525" marT="9525" marB="0" anchor="ctr">
                    <a:lnL>
                      <a:noFill/>
                    </a:lnL>
                    <a:lnR>
                      <a:noFill/>
                    </a:lnR>
                    <a:lnT>
                      <a:noFill/>
                    </a:lnT>
                    <a:lnB>
                      <a:noFill/>
                    </a:lnB>
                  </a:tcPr>
                </a:tc>
                <a:tc>
                  <a:txBody>
                    <a:bodyPr/>
                    <a:lstStyle/>
                    <a:p>
                      <a:pPr algn="ctr" fontAlgn="b"/>
                      <a:r>
                        <a:rPr lang="en-GB" sz="1200" b="0" i="0" u="none" strike="noStrike">
                          <a:solidFill>
                            <a:srgbClr val="000000"/>
                          </a:solidFill>
                          <a:effectLst/>
                          <a:latin typeface="+mn-lt"/>
                        </a:rPr>
                        <a:t>Senescent</a:t>
                      </a:r>
                    </a:p>
                  </a:txBody>
                  <a:tcPr marL="9525" marR="9525" marT="9525" marB="0" anchor="ctr">
                    <a:lnL>
                      <a:noFill/>
                    </a:lnL>
                    <a:lnR>
                      <a:noFill/>
                    </a:lnR>
                    <a:lnT>
                      <a:noFill/>
                    </a:lnT>
                    <a:lnB>
                      <a:noFill/>
                    </a:lnB>
                  </a:tcPr>
                </a:tc>
                <a:extLst>
                  <a:ext uri="{0D108BD9-81ED-4DB2-BD59-A6C34878D82A}">
                    <a16:rowId xmlns:a16="http://schemas.microsoft.com/office/drawing/2014/main" val="2064789548"/>
                  </a:ext>
                </a:extLst>
              </a:tr>
              <a:tr h="392524">
                <a:tc>
                  <a:txBody>
                    <a:bodyPr/>
                    <a:lstStyle/>
                    <a:p>
                      <a:pPr algn="ctr" fontAlgn="b"/>
                      <a:r>
                        <a:rPr lang="en-FR" sz="1200" b="0" i="0" u="none" strike="noStrike">
                          <a:solidFill>
                            <a:srgbClr val="000000"/>
                          </a:solidFill>
                          <a:effectLst/>
                          <a:latin typeface="+mn-lt"/>
                        </a:rPr>
                        <a:t>1960</a:t>
                      </a:r>
                    </a:p>
                  </a:txBody>
                  <a:tcPr marL="9525" marR="9525" marT="9525" marB="0" anchor="ctr">
                    <a:lnL>
                      <a:noFill/>
                    </a:lnL>
                    <a:lnR>
                      <a:noFill/>
                    </a:lnR>
                    <a:lnT>
                      <a:noFill/>
                    </a:lnT>
                    <a:lnB>
                      <a:noFill/>
                    </a:lnB>
                  </a:tcPr>
                </a:tc>
                <a:tc>
                  <a:txBody>
                    <a:bodyPr/>
                    <a:lstStyle/>
                    <a:p>
                      <a:pPr algn="ctr" fontAlgn="b"/>
                      <a:r>
                        <a:rPr lang="en-FR" sz="1200" b="0" i="0" u="none" strike="noStrike" dirty="0">
                          <a:solidFill>
                            <a:srgbClr val="000000"/>
                          </a:solidFill>
                          <a:effectLst/>
                          <a:latin typeface="+mn-lt"/>
                        </a:rPr>
                        <a:t>14</a:t>
                      </a:r>
                    </a:p>
                  </a:txBody>
                  <a:tcPr marL="9525" marR="9525" marT="9525" marB="0" anchor="ctr">
                    <a:lnL>
                      <a:noFill/>
                    </a:lnL>
                    <a:lnR>
                      <a:noFill/>
                    </a:lnR>
                    <a:lnT>
                      <a:noFill/>
                    </a:lnT>
                    <a:lnB>
                      <a:noFill/>
                    </a:lnB>
                    <a:solidFill>
                      <a:srgbClr val="63BE7B"/>
                    </a:solidFill>
                  </a:tcPr>
                </a:tc>
                <a:tc>
                  <a:txBody>
                    <a:bodyPr/>
                    <a:lstStyle/>
                    <a:p>
                      <a:pPr algn="ctr" fontAlgn="b"/>
                      <a:r>
                        <a:rPr lang="en-FR" sz="1200" b="0" i="0" u="none" strike="noStrike">
                          <a:solidFill>
                            <a:srgbClr val="000000"/>
                          </a:solidFill>
                          <a:effectLst/>
                          <a:latin typeface="+mn-lt"/>
                        </a:rPr>
                        <a:t>6</a:t>
                      </a:r>
                    </a:p>
                  </a:txBody>
                  <a:tcPr marL="9525" marR="9525" marT="9525" marB="0" anchor="ctr">
                    <a:lnL>
                      <a:noFill/>
                    </a:lnL>
                    <a:lnR>
                      <a:noFill/>
                    </a:lnR>
                    <a:lnT>
                      <a:noFill/>
                    </a:lnT>
                    <a:lnB>
                      <a:noFill/>
                    </a:lnB>
                    <a:solidFill>
                      <a:srgbClr val="9AD4AA"/>
                    </a:solidFill>
                  </a:tcPr>
                </a:tc>
                <a:tc>
                  <a:txBody>
                    <a:bodyPr/>
                    <a:lstStyle/>
                    <a:p>
                      <a:pPr algn="ctr" fontAlgn="b"/>
                      <a:r>
                        <a:rPr lang="en-FR" sz="1200" b="0" i="0" u="none" strike="noStrike">
                          <a:solidFill>
                            <a:srgbClr val="000000"/>
                          </a:solidFill>
                          <a:effectLst/>
                          <a:latin typeface="+mn-lt"/>
                        </a:rPr>
                        <a:t>40</a:t>
                      </a:r>
                    </a:p>
                  </a:txBody>
                  <a:tcPr marL="9525" marR="9525" marT="9525" marB="0" anchor="ctr">
                    <a:lnL>
                      <a:noFill/>
                    </a:lnL>
                    <a:lnR>
                      <a:noFill/>
                    </a:lnR>
                    <a:lnT>
                      <a:noFill/>
                    </a:lnT>
                    <a:lnB>
                      <a:noFill/>
                    </a:lnB>
                    <a:solidFill>
                      <a:srgbClr val="FCFCFF"/>
                    </a:solidFill>
                  </a:tcPr>
                </a:tc>
                <a:extLst>
                  <a:ext uri="{0D108BD9-81ED-4DB2-BD59-A6C34878D82A}">
                    <a16:rowId xmlns:a16="http://schemas.microsoft.com/office/drawing/2014/main" val="1454092660"/>
                  </a:ext>
                </a:extLst>
              </a:tr>
              <a:tr h="392524">
                <a:tc>
                  <a:txBody>
                    <a:bodyPr/>
                    <a:lstStyle/>
                    <a:p>
                      <a:pPr algn="ctr" fontAlgn="b"/>
                      <a:r>
                        <a:rPr lang="en-FR" sz="1200" b="0" i="0" u="none" strike="noStrike">
                          <a:solidFill>
                            <a:srgbClr val="000000"/>
                          </a:solidFill>
                          <a:effectLst/>
                          <a:latin typeface="+mn-lt"/>
                        </a:rPr>
                        <a:t>1990</a:t>
                      </a:r>
                    </a:p>
                  </a:txBody>
                  <a:tcPr marL="9525" marR="9525" marT="9525" marB="0" anchor="ctr">
                    <a:lnL>
                      <a:noFill/>
                    </a:lnL>
                    <a:lnR>
                      <a:noFill/>
                    </a:lnR>
                    <a:lnT>
                      <a:noFill/>
                    </a:lnT>
                    <a:lnB>
                      <a:noFill/>
                    </a:lnB>
                  </a:tcPr>
                </a:tc>
                <a:tc>
                  <a:txBody>
                    <a:bodyPr/>
                    <a:lstStyle/>
                    <a:p>
                      <a:pPr algn="ctr" fontAlgn="b"/>
                      <a:r>
                        <a:rPr lang="en-FR" sz="1200" b="0" i="0" u="none" strike="noStrike">
                          <a:solidFill>
                            <a:srgbClr val="000000"/>
                          </a:solidFill>
                          <a:effectLst/>
                          <a:latin typeface="+mn-lt"/>
                        </a:rPr>
                        <a:t>5</a:t>
                      </a:r>
                    </a:p>
                  </a:txBody>
                  <a:tcPr marL="9525" marR="9525" marT="9525" marB="0" anchor="ctr">
                    <a:lnL>
                      <a:noFill/>
                    </a:lnL>
                    <a:lnR>
                      <a:noFill/>
                    </a:lnR>
                    <a:lnT>
                      <a:noFill/>
                    </a:lnT>
                    <a:lnB>
                      <a:noFill/>
                    </a:lnB>
                    <a:solidFill>
                      <a:srgbClr val="D8EEE0"/>
                    </a:solidFill>
                  </a:tcPr>
                </a:tc>
                <a:tc>
                  <a:txBody>
                    <a:bodyPr/>
                    <a:lstStyle/>
                    <a:p>
                      <a:pPr algn="ctr" fontAlgn="b"/>
                      <a:r>
                        <a:rPr lang="en-FR" sz="1200" b="0" i="0" u="none" strike="noStrike">
                          <a:solidFill>
                            <a:srgbClr val="000000"/>
                          </a:solidFill>
                          <a:effectLst/>
                          <a:latin typeface="+mn-lt"/>
                        </a:rPr>
                        <a:t>7</a:t>
                      </a:r>
                    </a:p>
                  </a:txBody>
                  <a:tcPr marL="9525" marR="9525" marT="9525" marB="0" anchor="ctr">
                    <a:lnL>
                      <a:noFill/>
                    </a:lnL>
                    <a:lnR>
                      <a:noFill/>
                    </a:lnR>
                    <a:lnT>
                      <a:noFill/>
                    </a:lnT>
                    <a:lnB>
                      <a:noFill/>
                    </a:lnB>
                    <a:solidFill>
                      <a:srgbClr val="63BE7B"/>
                    </a:solidFill>
                  </a:tcPr>
                </a:tc>
                <a:tc>
                  <a:txBody>
                    <a:bodyPr/>
                    <a:lstStyle/>
                    <a:p>
                      <a:pPr algn="ctr" fontAlgn="b"/>
                      <a:r>
                        <a:rPr lang="en-FR" sz="1200" b="0" i="0" u="none" strike="noStrike" dirty="0">
                          <a:solidFill>
                            <a:srgbClr val="000000"/>
                          </a:solidFill>
                          <a:effectLst/>
                          <a:latin typeface="+mn-lt"/>
                        </a:rPr>
                        <a:t>44</a:t>
                      </a:r>
                    </a:p>
                  </a:txBody>
                  <a:tcPr marL="9525" marR="9525" marT="9525" marB="0" anchor="ctr">
                    <a:lnL>
                      <a:noFill/>
                    </a:lnL>
                    <a:lnR>
                      <a:noFill/>
                    </a:lnR>
                    <a:lnT>
                      <a:noFill/>
                    </a:lnT>
                    <a:lnB>
                      <a:noFill/>
                    </a:lnB>
                    <a:solidFill>
                      <a:srgbClr val="63BE7B"/>
                    </a:solidFill>
                  </a:tcPr>
                </a:tc>
                <a:extLst>
                  <a:ext uri="{0D108BD9-81ED-4DB2-BD59-A6C34878D82A}">
                    <a16:rowId xmlns:a16="http://schemas.microsoft.com/office/drawing/2014/main" val="398386318"/>
                  </a:ext>
                </a:extLst>
              </a:tr>
              <a:tr h="392524">
                <a:tc>
                  <a:txBody>
                    <a:bodyPr/>
                    <a:lstStyle/>
                    <a:p>
                      <a:pPr algn="ctr" fontAlgn="b"/>
                      <a:r>
                        <a:rPr lang="en-FR" sz="1200" b="0" i="0" u="none" strike="noStrike">
                          <a:solidFill>
                            <a:srgbClr val="000000"/>
                          </a:solidFill>
                          <a:effectLst/>
                          <a:latin typeface="+mn-lt"/>
                        </a:rPr>
                        <a:t>2017</a:t>
                      </a:r>
                    </a:p>
                  </a:txBody>
                  <a:tcPr marL="9525" marR="9525" marT="9525" marB="0" anchor="ctr">
                    <a:lnL>
                      <a:noFill/>
                    </a:lnL>
                    <a:lnR>
                      <a:noFill/>
                    </a:lnR>
                    <a:lnT>
                      <a:noFill/>
                    </a:lnT>
                    <a:lnB>
                      <a:noFill/>
                    </a:lnB>
                  </a:tcPr>
                </a:tc>
                <a:tc>
                  <a:txBody>
                    <a:bodyPr/>
                    <a:lstStyle/>
                    <a:p>
                      <a:pPr algn="ctr" fontAlgn="b"/>
                      <a:r>
                        <a:rPr lang="en-FR" sz="1200" b="0" i="0" u="none" strike="noStrike">
                          <a:solidFill>
                            <a:srgbClr val="000000"/>
                          </a:solidFill>
                          <a:effectLst/>
                          <a:latin typeface="+mn-lt"/>
                        </a:rPr>
                        <a:t>3</a:t>
                      </a:r>
                    </a:p>
                  </a:txBody>
                  <a:tcPr marL="9525" marR="9525" marT="9525" marB="0" anchor="ctr">
                    <a:lnL>
                      <a:noFill/>
                    </a:lnL>
                    <a:lnR>
                      <a:noFill/>
                    </a:lnR>
                    <a:lnT>
                      <a:noFill/>
                    </a:lnT>
                    <a:lnB>
                      <a:noFill/>
                    </a:lnB>
                    <a:solidFill>
                      <a:srgbClr val="FCFCFF"/>
                    </a:solidFill>
                  </a:tcPr>
                </a:tc>
                <a:tc>
                  <a:txBody>
                    <a:bodyPr/>
                    <a:lstStyle/>
                    <a:p>
                      <a:pPr algn="ctr" fontAlgn="b"/>
                      <a:r>
                        <a:rPr lang="en-FR" sz="1200" b="0" i="0" u="none" strike="noStrike">
                          <a:solidFill>
                            <a:srgbClr val="000000"/>
                          </a:solidFill>
                          <a:effectLst/>
                          <a:latin typeface="+mn-lt"/>
                        </a:rPr>
                        <a:t>3</a:t>
                      </a:r>
                    </a:p>
                  </a:txBody>
                  <a:tcPr marL="9525" marR="9525" marT="9525" marB="0" anchor="ctr">
                    <a:lnL>
                      <a:noFill/>
                    </a:lnL>
                    <a:lnR>
                      <a:noFill/>
                    </a:lnR>
                    <a:lnT>
                      <a:noFill/>
                    </a:lnT>
                    <a:lnB>
                      <a:noFill/>
                    </a:lnB>
                    <a:solidFill>
                      <a:srgbClr val="FCFCFF"/>
                    </a:solidFill>
                  </a:tcPr>
                </a:tc>
                <a:tc>
                  <a:txBody>
                    <a:bodyPr/>
                    <a:lstStyle/>
                    <a:p>
                      <a:pPr algn="ctr" fontAlgn="b"/>
                      <a:r>
                        <a:rPr lang="en-FR" sz="1200" b="0" i="0" u="none" strike="noStrike" dirty="0">
                          <a:solidFill>
                            <a:srgbClr val="000000"/>
                          </a:solidFill>
                          <a:effectLst/>
                          <a:latin typeface="+mn-lt"/>
                        </a:rPr>
                        <a:t>42</a:t>
                      </a:r>
                    </a:p>
                  </a:txBody>
                  <a:tcPr marL="9525" marR="9525" marT="9525" marB="0" anchor="ctr">
                    <a:lnL>
                      <a:noFill/>
                    </a:lnL>
                    <a:lnR>
                      <a:noFill/>
                    </a:lnR>
                    <a:lnT>
                      <a:noFill/>
                    </a:lnT>
                    <a:lnB>
                      <a:noFill/>
                    </a:lnB>
                    <a:solidFill>
                      <a:srgbClr val="ABDCB9"/>
                    </a:solidFill>
                  </a:tcPr>
                </a:tc>
                <a:extLst>
                  <a:ext uri="{0D108BD9-81ED-4DB2-BD59-A6C34878D82A}">
                    <a16:rowId xmlns:a16="http://schemas.microsoft.com/office/drawing/2014/main" val="502582113"/>
                  </a:ext>
                </a:extLst>
              </a:tr>
            </a:tbl>
          </a:graphicData>
        </a:graphic>
      </p:graphicFrame>
      <p:graphicFrame>
        <p:nvGraphicFramePr>
          <p:cNvPr id="8" name="Table 7">
            <a:extLst>
              <a:ext uri="{FF2B5EF4-FFF2-40B4-BE49-F238E27FC236}">
                <a16:creationId xmlns:a16="http://schemas.microsoft.com/office/drawing/2014/main" id="{523C5D85-2A8A-5A44-AB86-89A59F880857}"/>
              </a:ext>
            </a:extLst>
          </p:cNvPr>
          <p:cNvGraphicFramePr>
            <a:graphicFrameLocks noGrp="1"/>
          </p:cNvGraphicFramePr>
          <p:nvPr>
            <p:extLst>
              <p:ext uri="{D42A27DB-BD31-4B8C-83A1-F6EECF244321}">
                <p14:modId xmlns:p14="http://schemas.microsoft.com/office/powerpoint/2010/main" val="3535595979"/>
              </p:ext>
            </p:extLst>
          </p:nvPr>
        </p:nvGraphicFramePr>
        <p:xfrm>
          <a:off x="2715768" y="2756665"/>
          <a:ext cx="5035468" cy="1570096"/>
        </p:xfrm>
        <a:graphic>
          <a:graphicData uri="http://schemas.openxmlformats.org/drawingml/2006/table">
            <a:tbl>
              <a:tblPr/>
              <a:tblGrid>
                <a:gridCol w="1258867">
                  <a:extLst>
                    <a:ext uri="{9D8B030D-6E8A-4147-A177-3AD203B41FA5}">
                      <a16:colId xmlns:a16="http://schemas.microsoft.com/office/drawing/2014/main" val="1399555772"/>
                    </a:ext>
                  </a:extLst>
                </a:gridCol>
                <a:gridCol w="1258867">
                  <a:extLst>
                    <a:ext uri="{9D8B030D-6E8A-4147-A177-3AD203B41FA5}">
                      <a16:colId xmlns:a16="http://schemas.microsoft.com/office/drawing/2014/main" val="3700560728"/>
                    </a:ext>
                  </a:extLst>
                </a:gridCol>
                <a:gridCol w="1258867">
                  <a:extLst>
                    <a:ext uri="{9D8B030D-6E8A-4147-A177-3AD203B41FA5}">
                      <a16:colId xmlns:a16="http://schemas.microsoft.com/office/drawing/2014/main" val="3009017985"/>
                    </a:ext>
                  </a:extLst>
                </a:gridCol>
                <a:gridCol w="1258867">
                  <a:extLst>
                    <a:ext uri="{9D8B030D-6E8A-4147-A177-3AD203B41FA5}">
                      <a16:colId xmlns:a16="http://schemas.microsoft.com/office/drawing/2014/main" val="3261746618"/>
                    </a:ext>
                  </a:extLst>
                </a:gridCol>
              </a:tblGrid>
              <a:tr h="392524">
                <a:tc>
                  <a:txBody>
                    <a:bodyPr/>
                    <a:lstStyle/>
                    <a:p>
                      <a:pPr algn="ctr" fontAlgn="b"/>
                      <a:r>
                        <a:rPr lang="en-GB" sz="1200" b="0" i="0" u="none" strike="noStrike">
                          <a:solidFill>
                            <a:srgbClr val="000000"/>
                          </a:solidFill>
                          <a:effectLst/>
                          <a:latin typeface="+mn-lt"/>
                        </a:rPr>
                        <a:t>Entropy</a:t>
                      </a:r>
                    </a:p>
                  </a:txBody>
                  <a:tcPr marL="9525" marR="9525" marT="9525" marB="0" anchor="ctr">
                    <a:lnL>
                      <a:noFill/>
                    </a:lnL>
                    <a:lnR>
                      <a:noFill/>
                    </a:lnR>
                    <a:lnT>
                      <a:noFill/>
                    </a:lnT>
                    <a:lnB>
                      <a:noFill/>
                    </a:lnB>
                  </a:tcPr>
                </a:tc>
                <a:tc>
                  <a:txBody>
                    <a:bodyPr/>
                    <a:lstStyle/>
                    <a:p>
                      <a:pPr algn="ctr" fontAlgn="b"/>
                      <a:r>
                        <a:rPr lang="en-GB" sz="1200" b="0" i="0" u="none" strike="noStrike">
                          <a:solidFill>
                            <a:srgbClr val="000000"/>
                          </a:solidFill>
                          <a:effectLst/>
                          <a:latin typeface="+mn-lt"/>
                        </a:rPr>
                        <a:t>Infant</a:t>
                      </a:r>
                    </a:p>
                  </a:txBody>
                  <a:tcPr marL="9525" marR="9525" marT="9525" marB="0" anchor="ctr">
                    <a:lnL>
                      <a:noFill/>
                    </a:lnL>
                    <a:lnR>
                      <a:noFill/>
                    </a:lnR>
                    <a:lnT>
                      <a:noFill/>
                    </a:lnT>
                    <a:lnB>
                      <a:noFill/>
                    </a:lnB>
                  </a:tcPr>
                </a:tc>
                <a:tc>
                  <a:txBody>
                    <a:bodyPr/>
                    <a:lstStyle/>
                    <a:p>
                      <a:pPr algn="ctr" fontAlgn="b"/>
                      <a:r>
                        <a:rPr lang="en-GB" sz="1200" b="0" i="0" u="none" strike="noStrike">
                          <a:solidFill>
                            <a:srgbClr val="000000"/>
                          </a:solidFill>
                          <a:effectLst/>
                          <a:latin typeface="+mn-lt"/>
                        </a:rPr>
                        <a:t>Hump</a:t>
                      </a:r>
                    </a:p>
                  </a:txBody>
                  <a:tcPr marL="9525" marR="9525" marT="9525" marB="0" anchor="ctr">
                    <a:lnL>
                      <a:noFill/>
                    </a:lnL>
                    <a:lnR>
                      <a:noFill/>
                    </a:lnR>
                    <a:lnT>
                      <a:noFill/>
                    </a:lnT>
                    <a:lnB>
                      <a:noFill/>
                    </a:lnB>
                  </a:tcPr>
                </a:tc>
                <a:tc>
                  <a:txBody>
                    <a:bodyPr/>
                    <a:lstStyle/>
                    <a:p>
                      <a:pPr algn="ctr" fontAlgn="b"/>
                      <a:r>
                        <a:rPr lang="en-GB" sz="1200" b="0" i="0" u="none" strike="noStrike" dirty="0">
                          <a:solidFill>
                            <a:srgbClr val="000000"/>
                          </a:solidFill>
                          <a:effectLst/>
                          <a:latin typeface="+mn-lt"/>
                        </a:rPr>
                        <a:t>Senescent</a:t>
                      </a:r>
                    </a:p>
                  </a:txBody>
                  <a:tcPr marL="9525" marR="9525" marT="9525" marB="0" anchor="ctr">
                    <a:lnL>
                      <a:noFill/>
                    </a:lnL>
                    <a:lnR>
                      <a:noFill/>
                    </a:lnR>
                    <a:lnT>
                      <a:noFill/>
                    </a:lnT>
                    <a:lnB>
                      <a:noFill/>
                    </a:lnB>
                  </a:tcPr>
                </a:tc>
                <a:extLst>
                  <a:ext uri="{0D108BD9-81ED-4DB2-BD59-A6C34878D82A}">
                    <a16:rowId xmlns:a16="http://schemas.microsoft.com/office/drawing/2014/main" val="4055210980"/>
                  </a:ext>
                </a:extLst>
              </a:tr>
              <a:tr h="392524">
                <a:tc>
                  <a:txBody>
                    <a:bodyPr/>
                    <a:lstStyle/>
                    <a:p>
                      <a:pPr algn="ctr" fontAlgn="b"/>
                      <a:r>
                        <a:rPr lang="en-FR" sz="1200" b="0" i="0" u="none" strike="noStrike">
                          <a:solidFill>
                            <a:srgbClr val="000000"/>
                          </a:solidFill>
                          <a:effectLst/>
                          <a:latin typeface="+mn-lt"/>
                        </a:rPr>
                        <a:t>1960</a:t>
                      </a:r>
                    </a:p>
                  </a:txBody>
                  <a:tcPr marL="9525" marR="9525" marT="9525" marB="0" anchor="ctr">
                    <a:lnL>
                      <a:noFill/>
                    </a:lnL>
                    <a:lnR>
                      <a:noFill/>
                    </a:lnR>
                    <a:lnT>
                      <a:noFill/>
                    </a:lnT>
                    <a:lnB>
                      <a:noFill/>
                    </a:lnB>
                  </a:tcPr>
                </a:tc>
                <a:tc>
                  <a:txBody>
                    <a:bodyPr/>
                    <a:lstStyle/>
                    <a:p>
                      <a:pPr algn="ctr" fontAlgn="b"/>
                      <a:r>
                        <a:rPr lang="en-FR" sz="1200" b="0" i="0" u="none" strike="noStrike" dirty="0">
                          <a:solidFill>
                            <a:srgbClr val="000000"/>
                          </a:solidFill>
                          <a:effectLst/>
                          <a:latin typeface="+mn-lt"/>
                        </a:rPr>
                        <a:t>-0,016</a:t>
                      </a:r>
                    </a:p>
                  </a:txBody>
                  <a:tcPr marL="9525" marR="9525" marT="9525" marB="0" anchor="ctr">
                    <a:lnL>
                      <a:noFill/>
                    </a:lnL>
                    <a:lnR>
                      <a:noFill/>
                    </a:lnR>
                    <a:lnT>
                      <a:noFill/>
                    </a:lnT>
                    <a:lnB>
                      <a:noFill/>
                    </a:lnB>
                    <a:solidFill>
                      <a:srgbClr val="63BE7B"/>
                    </a:solidFill>
                  </a:tcPr>
                </a:tc>
                <a:tc>
                  <a:txBody>
                    <a:bodyPr/>
                    <a:lstStyle/>
                    <a:p>
                      <a:pPr algn="ctr" fontAlgn="b"/>
                      <a:r>
                        <a:rPr lang="en-FR" sz="1200" b="0" i="0" u="none" strike="noStrike">
                          <a:solidFill>
                            <a:srgbClr val="000000"/>
                          </a:solidFill>
                          <a:effectLst/>
                          <a:latin typeface="+mn-lt"/>
                        </a:rPr>
                        <a:t>-0,006</a:t>
                      </a:r>
                    </a:p>
                  </a:txBody>
                  <a:tcPr marL="9525" marR="9525" marT="9525" marB="0" anchor="ctr">
                    <a:lnL>
                      <a:noFill/>
                    </a:lnL>
                    <a:lnR>
                      <a:noFill/>
                    </a:lnR>
                    <a:lnT>
                      <a:noFill/>
                    </a:lnT>
                    <a:lnB>
                      <a:noFill/>
                    </a:lnB>
                    <a:solidFill>
                      <a:srgbClr val="84CB98"/>
                    </a:solidFill>
                  </a:tcPr>
                </a:tc>
                <a:tc>
                  <a:txBody>
                    <a:bodyPr/>
                    <a:lstStyle/>
                    <a:p>
                      <a:pPr algn="ctr" fontAlgn="b"/>
                      <a:r>
                        <a:rPr lang="en-FR" sz="1200" b="0" i="0" u="none" strike="noStrike">
                          <a:solidFill>
                            <a:srgbClr val="000000"/>
                          </a:solidFill>
                          <a:effectLst/>
                          <a:latin typeface="+mn-lt"/>
                        </a:rPr>
                        <a:t>-0,015</a:t>
                      </a:r>
                    </a:p>
                  </a:txBody>
                  <a:tcPr marL="9525" marR="9525" marT="9525" marB="0" anchor="ctr">
                    <a:lnL>
                      <a:noFill/>
                    </a:lnL>
                    <a:lnR>
                      <a:noFill/>
                    </a:lnR>
                    <a:lnT>
                      <a:noFill/>
                    </a:lnT>
                    <a:lnB>
                      <a:noFill/>
                    </a:lnB>
                    <a:solidFill>
                      <a:srgbClr val="FCFCFF"/>
                    </a:solidFill>
                  </a:tcPr>
                </a:tc>
                <a:extLst>
                  <a:ext uri="{0D108BD9-81ED-4DB2-BD59-A6C34878D82A}">
                    <a16:rowId xmlns:a16="http://schemas.microsoft.com/office/drawing/2014/main" val="3883937005"/>
                  </a:ext>
                </a:extLst>
              </a:tr>
              <a:tr h="392524">
                <a:tc>
                  <a:txBody>
                    <a:bodyPr/>
                    <a:lstStyle/>
                    <a:p>
                      <a:pPr algn="ctr" fontAlgn="b"/>
                      <a:r>
                        <a:rPr lang="en-FR" sz="1200" b="0" i="0" u="none" strike="noStrike">
                          <a:solidFill>
                            <a:srgbClr val="000000"/>
                          </a:solidFill>
                          <a:effectLst/>
                          <a:latin typeface="+mn-lt"/>
                        </a:rPr>
                        <a:t>1990</a:t>
                      </a:r>
                    </a:p>
                  </a:txBody>
                  <a:tcPr marL="9525" marR="9525" marT="9525" marB="0" anchor="ctr">
                    <a:lnL>
                      <a:noFill/>
                    </a:lnL>
                    <a:lnR>
                      <a:noFill/>
                    </a:lnR>
                    <a:lnT>
                      <a:noFill/>
                    </a:lnT>
                    <a:lnB>
                      <a:noFill/>
                    </a:lnB>
                  </a:tcPr>
                </a:tc>
                <a:tc>
                  <a:txBody>
                    <a:bodyPr/>
                    <a:lstStyle/>
                    <a:p>
                      <a:pPr algn="ctr" fontAlgn="b"/>
                      <a:r>
                        <a:rPr lang="en-FR" sz="1200" b="0" i="0" u="none" strike="noStrike">
                          <a:solidFill>
                            <a:srgbClr val="000000"/>
                          </a:solidFill>
                          <a:effectLst/>
                          <a:latin typeface="+mn-lt"/>
                        </a:rPr>
                        <a:t>-0,006</a:t>
                      </a:r>
                    </a:p>
                  </a:txBody>
                  <a:tcPr marL="9525" marR="9525" marT="9525" marB="0" anchor="ctr">
                    <a:lnL>
                      <a:noFill/>
                    </a:lnL>
                    <a:lnR>
                      <a:noFill/>
                    </a:lnR>
                    <a:lnT>
                      <a:noFill/>
                    </a:lnT>
                    <a:lnB>
                      <a:noFill/>
                    </a:lnB>
                    <a:solidFill>
                      <a:srgbClr val="D9EDE1"/>
                    </a:solidFill>
                  </a:tcPr>
                </a:tc>
                <a:tc>
                  <a:txBody>
                    <a:bodyPr/>
                    <a:lstStyle/>
                    <a:p>
                      <a:pPr algn="ctr" fontAlgn="b"/>
                      <a:r>
                        <a:rPr lang="en-FR" sz="1200" b="0" i="0" u="none" strike="noStrike">
                          <a:solidFill>
                            <a:srgbClr val="000000"/>
                          </a:solidFill>
                          <a:effectLst/>
                          <a:latin typeface="+mn-lt"/>
                        </a:rPr>
                        <a:t>-0,007</a:t>
                      </a:r>
                    </a:p>
                  </a:txBody>
                  <a:tcPr marL="9525" marR="9525" marT="9525" marB="0" anchor="ctr">
                    <a:lnL>
                      <a:noFill/>
                    </a:lnL>
                    <a:lnR>
                      <a:noFill/>
                    </a:lnR>
                    <a:lnT>
                      <a:noFill/>
                    </a:lnT>
                    <a:lnB>
                      <a:noFill/>
                    </a:lnB>
                    <a:solidFill>
                      <a:srgbClr val="63BE7B"/>
                    </a:solidFill>
                  </a:tcPr>
                </a:tc>
                <a:tc>
                  <a:txBody>
                    <a:bodyPr/>
                    <a:lstStyle/>
                    <a:p>
                      <a:pPr algn="ctr" fontAlgn="b"/>
                      <a:r>
                        <a:rPr lang="en-FR" sz="1200" b="0" i="0" u="none" strike="noStrike">
                          <a:solidFill>
                            <a:srgbClr val="000000"/>
                          </a:solidFill>
                          <a:effectLst/>
                          <a:latin typeface="+mn-lt"/>
                        </a:rPr>
                        <a:t>-0,019</a:t>
                      </a:r>
                    </a:p>
                  </a:txBody>
                  <a:tcPr marL="9525" marR="9525" marT="9525" marB="0" anchor="ctr">
                    <a:lnL>
                      <a:noFill/>
                    </a:lnL>
                    <a:lnR>
                      <a:noFill/>
                    </a:lnR>
                    <a:lnT>
                      <a:noFill/>
                    </a:lnT>
                    <a:lnB>
                      <a:noFill/>
                    </a:lnB>
                    <a:solidFill>
                      <a:srgbClr val="63BE7B"/>
                    </a:solidFill>
                  </a:tcPr>
                </a:tc>
                <a:extLst>
                  <a:ext uri="{0D108BD9-81ED-4DB2-BD59-A6C34878D82A}">
                    <a16:rowId xmlns:a16="http://schemas.microsoft.com/office/drawing/2014/main" val="3604974671"/>
                  </a:ext>
                </a:extLst>
              </a:tr>
              <a:tr h="392524">
                <a:tc>
                  <a:txBody>
                    <a:bodyPr/>
                    <a:lstStyle/>
                    <a:p>
                      <a:pPr algn="ctr" fontAlgn="b"/>
                      <a:r>
                        <a:rPr lang="en-FR" sz="1200" b="0" i="0" u="none" strike="noStrike">
                          <a:solidFill>
                            <a:srgbClr val="000000"/>
                          </a:solidFill>
                          <a:effectLst/>
                          <a:latin typeface="+mn-lt"/>
                        </a:rPr>
                        <a:t>2017</a:t>
                      </a:r>
                    </a:p>
                  </a:txBody>
                  <a:tcPr marL="9525" marR="9525" marT="9525" marB="0" anchor="ctr">
                    <a:lnL>
                      <a:noFill/>
                    </a:lnL>
                    <a:lnR>
                      <a:noFill/>
                    </a:lnR>
                    <a:lnT>
                      <a:noFill/>
                    </a:lnT>
                    <a:lnB>
                      <a:noFill/>
                    </a:lnB>
                  </a:tcPr>
                </a:tc>
                <a:tc>
                  <a:txBody>
                    <a:bodyPr/>
                    <a:lstStyle/>
                    <a:p>
                      <a:pPr algn="ctr" fontAlgn="b"/>
                      <a:r>
                        <a:rPr lang="en-FR" sz="1200" b="0" i="0" u="none" strike="noStrike" dirty="0">
                          <a:solidFill>
                            <a:srgbClr val="000000"/>
                          </a:solidFill>
                          <a:effectLst/>
                          <a:latin typeface="+mn-lt"/>
                        </a:rPr>
                        <a:t>-0,003</a:t>
                      </a:r>
                    </a:p>
                  </a:txBody>
                  <a:tcPr marL="9525" marR="9525" marT="9525" marB="0" anchor="ctr">
                    <a:lnL>
                      <a:noFill/>
                    </a:lnL>
                    <a:lnR>
                      <a:noFill/>
                    </a:lnR>
                    <a:lnT>
                      <a:noFill/>
                    </a:lnT>
                    <a:lnB>
                      <a:noFill/>
                    </a:lnB>
                    <a:solidFill>
                      <a:srgbClr val="FCFCFF"/>
                    </a:solidFill>
                  </a:tcPr>
                </a:tc>
                <a:tc>
                  <a:txBody>
                    <a:bodyPr/>
                    <a:lstStyle/>
                    <a:p>
                      <a:pPr algn="ctr" fontAlgn="b"/>
                      <a:r>
                        <a:rPr lang="en-FR" sz="1200" b="0" i="0" u="none" strike="noStrike">
                          <a:solidFill>
                            <a:srgbClr val="000000"/>
                          </a:solidFill>
                          <a:effectLst/>
                          <a:latin typeface="+mn-lt"/>
                        </a:rPr>
                        <a:t>-0,003</a:t>
                      </a:r>
                    </a:p>
                  </a:txBody>
                  <a:tcPr marL="9525" marR="9525" marT="9525" marB="0" anchor="ctr">
                    <a:lnL>
                      <a:noFill/>
                    </a:lnL>
                    <a:lnR>
                      <a:noFill/>
                    </a:lnR>
                    <a:lnT>
                      <a:noFill/>
                    </a:lnT>
                    <a:lnB>
                      <a:noFill/>
                    </a:lnB>
                    <a:solidFill>
                      <a:srgbClr val="FCFCFF"/>
                    </a:solidFill>
                  </a:tcPr>
                </a:tc>
                <a:tc>
                  <a:txBody>
                    <a:bodyPr/>
                    <a:lstStyle/>
                    <a:p>
                      <a:pPr algn="ctr" fontAlgn="b"/>
                      <a:r>
                        <a:rPr lang="en-FR" sz="1200" b="0" i="0" u="none" strike="noStrike" dirty="0">
                          <a:solidFill>
                            <a:srgbClr val="000000"/>
                          </a:solidFill>
                          <a:effectLst/>
                          <a:latin typeface="+mn-lt"/>
                        </a:rPr>
                        <a:t>-0,018</a:t>
                      </a:r>
                    </a:p>
                  </a:txBody>
                  <a:tcPr marL="9525" marR="9525" marT="9525" marB="0" anchor="ctr">
                    <a:lnL>
                      <a:noFill/>
                    </a:lnL>
                    <a:lnR>
                      <a:noFill/>
                    </a:lnR>
                    <a:lnT>
                      <a:noFill/>
                    </a:lnT>
                    <a:lnB>
                      <a:noFill/>
                    </a:lnB>
                    <a:solidFill>
                      <a:srgbClr val="6DC283"/>
                    </a:solidFill>
                  </a:tcPr>
                </a:tc>
                <a:extLst>
                  <a:ext uri="{0D108BD9-81ED-4DB2-BD59-A6C34878D82A}">
                    <a16:rowId xmlns:a16="http://schemas.microsoft.com/office/drawing/2014/main" val="173847741"/>
                  </a:ext>
                </a:extLst>
              </a:tr>
            </a:tbl>
          </a:graphicData>
        </a:graphic>
      </p:graphicFrame>
    </p:spTree>
    <p:extLst>
      <p:ext uri="{BB962C8B-B14F-4D97-AF65-F5344CB8AC3E}">
        <p14:creationId xmlns:p14="http://schemas.microsoft.com/office/powerpoint/2010/main" val="2194494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June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dirty="0"/>
              <a:t>CONFIDENTIALITY LEVEL</a:t>
            </a:r>
          </a:p>
        </p:txBody>
      </p:sp>
      <p:sp>
        <p:nvSpPr>
          <p:cNvPr id="5" name="Title 4">
            <a:extLst>
              <a:ext uri="{FF2B5EF4-FFF2-40B4-BE49-F238E27FC236}">
                <a16:creationId xmlns:a16="http://schemas.microsoft.com/office/drawing/2014/main" id="{E2A8E293-56CC-E64C-8FE5-2F92172C86F5}"/>
              </a:ext>
            </a:extLst>
          </p:cNvPr>
          <p:cNvSpPr>
            <a:spLocks noGrp="1"/>
          </p:cNvSpPr>
          <p:nvPr>
            <p:ph type="title"/>
          </p:nvPr>
        </p:nvSpPr>
        <p:spPr/>
        <p:txBody>
          <a:bodyPr/>
          <a:lstStyle/>
          <a:p>
            <a:r>
              <a:rPr lang="fr-FR" dirty="0"/>
              <a:t>Sensibilités</a:t>
            </a:r>
          </a:p>
        </p:txBody>
      </p:sp>
      <p:sp>
        <p:nvSpPr>
          <p:cNvPr id="10" name="Text Placeholder 6">
            <a:extLst>
              <a:ext uri="{FF2B5EF4-FFF2-40B4-BE49-F238E27FC236}">
                <a16:creationId xmlns:a16="http://schemas.microsoft.com/office/drawing/2014/main" id="{EB9936C2-19CE-324E-81E3-FDFE449F938E}"/>
              </a:ext>
            </a:extLst>
          </p:cNvPr>
          <p:cNvSpPr>
            <a:spLocks noGrp="1"/>
          </p:cNvSpPr>
          <p:nvPr>
            <p:ph type="body" sz="quarter" idx="12"/>
          </p:nvPr>
        </p:nvSpPr>
        <p:spPr>
          <a:xfrm>
            <a:off x="233999" y="571705"/>
            <a:ext cx="8820000" cy="285545"/>
          </a:xfrm>
        </p:spPr>
        <p:txBody>
          <a:bodyPr/>
          <a:lstStyle/>
          <a:p>
            <a:r>
              <a:rPr lang="en-FR" dirty="0"/>
              <a:t>Sensis composantes</a:t>
            </a:r>
          </a:p>
        </p:txBody>
      </p:sp>
      <p:sp>
        <p:nvSpPr>
          <p:cNvPr id="6" name="TextBox 5">
            <a:extLst>
              <a:ext uri="{FF2B5EF4-FFF2-40B4-BE49-F238E27FC236}">
                <a16:creationId xmlns:a16="http://schemas.microsoft.com/office/drawing/2014/main" id="{F7286016-129B-D142-B4D6-320EDBF083AC}"/>
              </a:ext>
            </a:extLst>
          </p:cNvPr>
          <p:cNvSpPr txBox="1"/>
          <p:nvPr/>
        </p:nvSpPr>
        <p:spPr bwMode="auto">
          <a:xfrm>
            <a:off x="1704855" y="3244724"/>
            <a:ext cx="5878285"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eaLnBrk="1" hangingPunct="1"/>
            <a:r>
              <a:rPr lang="fr-FR" sz="1600" dirty="0">
                <a:solidFill>
                  <a:srgbClr val="404040"/>
                </a:solidFill>
                <a:latin typeface="+mj-lt"/>
                <a:cs typeface="Arial" pitchFamily="34" charset="0"/>
              </a:rPr>
              <a:t>Amélioration d’une seule composante.</a:t>
            </a:r>
          </a:p>
          <a:p>
            <a:pPr algn="just" eaLnBrk="1" hangingPunct="1"/>
            <a:r>
              <a:rPr lang="fr-FR" sz="1200" dirty="0">
                <a:solidFill>
                  <a:srgbClr val="404040"/>
                </a:solidFill>
                <a:latin typeface="+mj-lt"/>
                <a:cs typeface="Arial" pitchFamily="34" charset="0"/>
              </a:rPr>
              <a:t>Par exemple 1</a:t>
            </a:r>
            <a:r>
              <a:rPr lang="fr-FR" sz="1200" baseline="30000" dirty="0">
                <a:solidFill>
                  <a:srgbClr val="404040"/>
                </a:solidFill>
                <a:latin typeface="+mj-lt"/>
                <a:cs typeface="Arial" pitchFamily="34" charset="0"/>
              </a:rPr>
              <a:t>ère</a:t>
            </a:r>
            <a:r>
              <a:rPr lang="fr-FR" sz="1200" dirty="0">
                <a:solidFill>
                  <a:srgbClr val="404040"/>
                </a:solidFill>
                <a:latin typeface="+mj-lt"/>
                <a:cs typeface="Arial" pitchFamily="34" charset="0"/>
              </a:rPr>
              <a:t> ligne/colonne : entre 1960 et 1990 on fixe les composantes à 1960 sauf la composante </a:t>
            </a:r>
            <a:r>
              <a:rPr lang="fr-FR" sz="1200" dirty="0" err="1">
                <a:solidFill>
                  <a:srgbClr val="404040"/>
                </a:solidFill>
                <a:latin typeface="+mj-lt"/>
                <a:cs typeface="Arial" pitchFamily="34" charset="0"/>
              </a:rPr>
              <a:t>Hump</a:t>
            </a:r>
            <a:r>
              <a:rPr lang="fr-FR" sz="1200" dirty="0">
                <a:solidFill>
                  <a:srgbClr val="404040"/>
                </a:solidFill>
                <a:latin typeface="+mj-lt"/>
                <a:cs typeface="Arial" pitchFamily="34" charset="0"/>
              </a:rPr>
              <a:t> qui prend sa valeur de 1990 </a:t>
            </a:r>
            <a:r>
              <a:rPr lang="fr-FR" sz="1200" dirty="0">
                <a:solidFill>
                  <a:srgbClr val="404040"/>
                </a:solidFill>
                <a:latin typeface="+mj-lt"/>
                <a:cs typeface="Arial" pitchFamily="34" charset="0"/>
                <a:sym typeface="Wingdings" pitchFamily="2" charset="2"/>
              </a:rPr>
              <a:t> La seule variation de la composante accidentelle a provoqué une perte de 1 mois d’espérance de vie alors que la seule variation de la composante mortalité infantile a fait gagner 27 mois d’espérance de vie. </a:t>
            </a:r>
            <a:endParaRPr lang="fr-FR" sz="1200" dirty="0">
              <a:solidFill>
                <a:srgbClr val="404040"/>
              </a:solidFill>
              <a:latin typeface="+mj-lt"/>
              <a:cs typeface="Arial" pitchFamily="34" charset="0"/>
            </a:endParaRPr>
          </a:p>
        </p:txBody>
      </p:sp>
      <p:graphicFrame>
        <p:nvGraphicFramePr>
          <p:cNvPr id="9" name="Table 8">
            <a:extLst>
              <a:ext uri="{FF2B5EF4-FFF2-40B4-BE49-F238E27FC236}">
                <a16:creationId xmlns:a16="http://schemas.microsoft.com/office/drawing/2014/main" id="{F45DA0A8-3678-504D-BCE4-8773149A97B1}"/>
              </a:ext>
            </a:extLst>
          </p:cNvPr>
          <p:cNvGraphicFramePr>
            <a:graphicFrameLocks noGrp="1"/>
          </p:cNvGraphicFramePr>
          <p:nvPr>
            <p:extLst>
              <p:ext uri="{D42A27DB-BD31-4B8C-83A1-F6EECF244321}">
                <p14:modId xmlns:p14="http://schemas.microsoft.com/office/powerpoint/2010/main" val="3876666012"/>
              </p:ext>
            </p:extLst>
          </p:nvPr>
        </p:nvGraphicFramePr>
        <p:xfrm>
          <a:off x="1704855" y="1176892"/>
          <a:ext cx="5878284" cy="1962148"/>
        </p:xfrm>
        <a:graphic>
          <a:graphicData uri="http://schemas.openxmlformats.org/drawingml/2006/table">
            <a:tbl>
              <a:tblPr/>
              <a:tblGrid>
                <a:gridCol w="1469571">
                  <a:extLst>
                    <a:ext uri="{9D8B030D-6E8A-4147-A177-3AD203B41FA5}">
                      <a16:colId xmlns:a16="http://schemas.microsoft.com/office/drawing/2014/main" val="2463889428"/>
                    </a:ext>
                  </a:extLst>
                </a:gridCol>
                <a:gridCol w="1469571">
                  <a:extLst>
                    <a:ext uri="{9D8B030D-6E8A-4147-A177-3AD203B41FA5}">
                      <a16:colId xmlns:a16="http://schemas.microsoft.com/office/drawing/2014/main" val="3735811805"/>
                    </a:ext>
                  </a:extLst>
                </a:gridCol>
                <a:gridCol w="1469571">
                  <a:extLst>
                    <a:ext uri="{9D8B030D-6E8A-4147-A177-3AD203B41FA5}">
                      <a16:colId xmlns:a16="http://schemas.microsoft.com/office/drawing/2014/main" val="1028673035"/>
                    </a:ext>
                  </a:extLst>
                </a:gridCol>
                <a:gridCol w="1469571">
                  <a:extLst>
                    <a:ext uri="{9D8B030D-6E8A-4147-A177-3AD203B41FA5}">
                      <a16:colId xmlns:a16="http://schemas.microsoft.com/office/drawing/2014/main" val="2576149162"/>
                    </a:ext>
                  </a:extLst>
                </a:gridCol>
              </a:tblGrid>
              <a:tr h="490537">
                <a:tc>
                  <a:txBody>
                    <a:bodyPr/>
                    <a:lstStyle/>
                    <a:p>
                      <a:pPr algn="ctr" fontAlgn="b"/>
                      <a:r>
                        <a:rPr lang="en-FR" sz="1400" b="0" i="0" u="none" strike="noStrike" kern="1200" dirty="0">
                          <a:solidFill>
                            <a:srgbClr val="000000"/>
                          </a:solidFill>
                          <a:effectLst/>
                          <a:latin typeface="+mn-lt"/>
                          <a:ea typeface="+mn-ea"/>
                          <a:cs typeface="+mn-cs"/>
                        </a:rPr>
                        <a:t>Ex (months)</a:t>
                      </a:r>
                    </a:p>
                  </a:txBody>
                  <a:tcPr marL="9525" marR="9525" marT="9525" marB="0" anchor="ctr">
                    <a:lnL>
                      <a:noFill/>
                    </a:lnL>
                    <a:lnR>
                      <a:noFill/>
                    </a:lnR>
                    <a:lnT>
                      <a:noFill/>
                    </a:lnT>
                    <a:lnB>
                      <a:noFill/>
                    </a:lnB>
                    <a:noFill/>
                  </a:tcPr>
                </a:tc>
                <a:tc>
                  <a:txBody>
                    <a:bodyPr/>
                    <a:lstStyle/>
                    <a:p>
                      <a:pPr algn="ctr" fontAlgn="b"/>
                      <a:r>
                        <a:rPr lang="en-GB" sz="1400" b="0" i="0" u="none" strike="noStrike" dirty="0">
                          <a:solidFill>
                            <a:srgbClr val="000000"/>
                          </a:solidFill>
                          <a:effectLst/>
                          <a:latin typeface="+mn-lt"/>
                        </a:rPr>
                        <a:t>Hump</a:t>
                      </a:r>
                    </a:p>
                  </a:txBody>
                  <a:tcPr marL="9525" marR="9525" marT="9525" marB="0" anchor="ctr">
                    <a:lnL>
                      <a:noFill/>
                    </a:lnL>
                    <a:lnR>
                      <a:noFill/>
                    </a:lnR>
                    <a:lnT>
                      <a:noFill/>
                    </a:lnT>
                    <a:lnB>
                      <a:noFill/>
                    </a:lnB>
                    <a:noFill/>
                  </a:tcPr>
                </a:tc>
                <a:tc>
                  <a:txBody>
                    <a:bodyPr/>
                    <a:lstStyle/>
                    <a:p>
                      <a:pPr algn="ctr" fontAlgn="b"/>
                      <a:r>
                        <a:rPr lang="en-GB" sz="1400" b="0" i="0" u="none" strike="noStrike" dirty="0">
                          <a:solidFill>
                            <a:srgbClr val="000000"/>
                          </a:solidFill>
                          <a:effectLst/>
                          <a:latin typeface="+mn-lt"/>
                        </a:rPr>
                        <a:t>Senescent</a:t>
                      </a:r>
                    </a:p>
                  </a:txBody>
                  <a:tcPr marL="9525" marR="9525" marT="9525" marB="0" anchor="ctr">
                    <a:lnL>
                      <a:noFill/>
                    </a:lnL>
                    <a:lnR>
                      <a:noFill/>
                    </a:lnR>
                    <a:lnT>
                      <a:noFill/>
                    </a:lnT>
                    <a:lnB>
                      <a:noFill/>
                    </a:lnB>
                    <a:noFill/>
                  </a:tcPr>
                </a:tc>
                <a:tc>
                  <a:txBody>
                    <a:bodyPr/>
                    <a:lstStyle/>
                    <a:p>
                      <a:pPr algn="ctr" fontAlgn="b"/>
                      <a:r>
                        <a:rPr lang="en-GB" sz="1400" b="0" i="0" u="none" strike="noStrike" dirty="0">
                          <a:solidFill>
                            <a:srgbClr val="000000"/>
                          </a:solidFill>
                          <a:effectLst/>
                          <a:latin typeface="+mn-lt"/>
                        </a:rPr>
                        <a:t>Infant</a:t>
                      </a:r>
                    </a:p>
                  </a:txBody>
                  <a:tcPr marL="9525" marR="9525" marT="9525" marB="0" anchor="ctr">
                    <a:lnL>
                      <a:noFill/>
                    </a:lnL>
                    <a:lnR>
                      <a:noFill/>
                    </a:lnR>
                    <a:lnT>
                      <a:noFill/>
                    </a:lnT>
                    <a:lnB>
                      <a:noFill/>
                    </a:lnB>
                    <a:noFill/>
                  </a:tcPr>
                </a:tc>
                <a:extLst>
                  <a:ext uri="{0D108BD9-81ED-4DB2-BD59-A6C34878D82A}">
                    <a16:rowId xmlns:a16="http://schemas.microsoft.com/office/drawing/2014/main" val="4138518703"/>
                  </a:ext>
                </a:extLst>
              </a:tr>
              <a:tr h="490537">
                <a:tc>
                  <a:txBody>
                    <a:bodyPr/>
                    <a:lstStyle/>
                    <a:p>
                      <a:pPr algn="ctr" fontAlgn="b"/>
                      <a:r>
                        <a:rPr lang="en-FR" sz="1400" b="0" i="0" u="none" strike="noStrike" dirty="0">
                          <a:solidFill>
                            <a:srgbClr val="000000"/>
                          </a:solidFill>
                          <a:effectLst/>
                          <a:latin typeface="+mn-lt"/>
                        </a:rPr>
                        <a:t>1960-1990</a:t>
                      </a:r>
                    </a:p>
                  </a:txBody>
                  <a:tcPr marL="9525" marR="9525" marT="9525" marB="0" anchor="ctr">
                    <a:lnL>
                      <a:noFill/>
                    </a:lnL>
                    <a:lnR>
                      <a:noFill/>
                    </a:lnR>
                    <a:lnT>
                      <a:noFill/>
                    </a:lnT>
                    <a:lnB>
                      <a:noFill/>
                    </a:lnB>
                    <a:noFill/>
                  </a:tcPr>
                </a:tc>
                <a:tc>
                  <a:txBody>
                    <a:bodyPr/>
                    <a:lstStyle/>
                    <a:p>
                      <a:pPr algn="ctr" fontAlgn="b"/>
                      <a:r>
                        <a:rPr lang="en-FR" sz="1400" b="0" i="0" u="none" strike="noStrike" kern="1200" dirty="0">
                          <a:solidFill>
                            <a:srgbClr val="000000"/>
                          </a:solidFill>
                          <a:effectLst/>
                          <a:latin typeface="+mn-lt"/>
                          <a:ea typeface="+mn-ea"/>
                          <a:cs typeface="+mn-cs"/>
                        </a:rPr>
                        <a:t>-1</a:t>
                      </a:r>
                    </a:p>
                  </a:txBody>
                  <a:tcPr marL="9525" marR="9525" marT="9525" marB="0" anchor="ctr">
                    <a:lnL>
                      <a:noFill/>
                    </a:lnL>
                    <a:lnR>
                      <a:noFill/>
                    </a:lnR>
                    <a:lnT>
                      <a:noFill/>
                    </a:lnT>
                    <a:lnB>
                      <a:noFill/>
                    </a:lnB>
                    <a:solidFill>
                      <a:srgbClr val="FCFCFF"/>
                    </a:solidFill>
                  </a:tcPr>
                </a:tc>
                <a:tc>
                  <a:txBody>
                    <a:bodyPr/>
                    <a:lstStyle/>
                    <a:p>
                      <a:pPr algn="ctr" fontAlgn="b"/>
                      <a:r>
                        <a:rPr lang="en-FR" sz="1400" b="0" i="0" u="none" strike="noStrike" kern="1200">
                          <a:solidFill>
                            <a:srgbClr val="000000"/>
                          </a:solidFill>
                          <a:effectLst/>
                          <a:latin typeface="+mn-lt"/>
                          <a:ea typeface="+mn-ea"/>
                          <a:cs typeface="+mn-cs"/>
                        </a:rPr>
                        <a:t>42</a:t>
                      </a:r>
                    </a:p>
                  </a:txBody>
                  <a:tcPr marL="9525" marR="9525" marT="9525" marB="0" anchor="ctr">
                    <a:lnL>
                      <a:noFill/>
                    </a:lnL>
                    <a:lnR>
                      <a:noFill/>
                    </a:lnR>
                    <a:lnT>
                      <a:noFill/>
                    </a:lnT>
                    <a:lnB>
                      <a:noFill/>
                    </a:lnB>
                    <a:solidFill>
                      <a:srgbClr val="82CB96"/>
                    </a:solidFill>
                  </a:tcPr>
                </a:tc>
                <a:tc>
                  <a:txBody>
                    <a:bodyPr/>
                    <a:lstStyle/>
                    <a:p>
                      <a:pPr algn="ctr" fontAlgn="b"/>
                      <a:r>
                        <a:rPr lang="en-FR" sz="1400" b="0" i="0" u="none" strike="noStrike" kern="1200" dirty="0">
                          <a:solidFill>
                            <a:srgbClr val="000000"/>
                          </a:solidFill>
                          <a:effectLst/>
                          <a:latin typeface="+mn-lt"/>
                          <a:ea typeface="+mn-ea"/>
                          <a:cs typeface="+mn-cs"/>
                        </a:rPr>
                        <a:t>27</a:t>
                      </a:r>
                    </a:p>
                  </a:txBody>
                  <a:tcPr marL="9525" marR="9525" marT="9525" marB="0" anchor="ctr">
                    <a:lnL>
                      <a:noFill/>
                    </a:lnL>
                    <a:lnR>
                      <a:noFill/>
                    </a:lnR>
                    <a:lnT>
                      <a:noFill/>
                    </a:lnT>
                    <a:lnB>
                      <a:noFill/>
                    </a:lnB>
                    <a:solidFill>
                      <a:srgbClr val="63BE7B"/>
                    </a:solidFill>
                  </a:tcPr>
                </a:tc>
                <a:extLst>
                  <a:ext uri="{0D108BD9-81ED-4DB2-BD59-A6C34878D82A}">
                    <a16:rowId xmlns:a16="http://schemas.microsoft.com/office/drawing/2014/main" val="4086042049"/>
                  </a:ext>
                </a:extLst>
              </a:tr>
              <a:tr h="490537">
                <a:tc>
                  <a:txBody>
                    <a:bodyPr/>
                    <a:lstStyle/>
                    <a:p>
                      <a:pPr algn="ctr" fontAlgn="b"/>
                      <a:r>
                        <a:rPr lang="en-FR" sz="1400" b="0" i="0" u="none" strike="noStrike" dirty="0">
                          <a:solidFill>
                            <a:srgbClr val="000000"/>
                          </a:solidFill>
                          <a:effectLst/>
                          <a:latin typeface="+mn-lt"/>
                        </a:rPr>
                        <a:t>1990-2000</a:t>
                      </a:r>
                    </a:p>
                  </a:txBody>
                  <a:tcPr marL="9525" marR="9525" marT="9525" marB="0" anchor="ctr">
                    <a:lnL>
                      <a:noFill/>
                    </a:lnL>
                    <a:lnR>
                      <a:noFill/>
                    </a:lnR>
                    <a:lnT>
                      <a:noFill/>
                    </a:lnT>
                    <a:lnB>
                      <a:noFill/>
                    </a:lnB>
                    <a:noFill/>
                  </a:tcPr>
                </a:tc>
                <a:tc>
                  <a:txBody>
                    <a:bodyPr/>
                    <a:lstStyle/>
                    <a:p>
                      <a:pPr algn="ctr" fontAlgn="b"/>
                      <a:r>
                        <a:rPr lang="en-FR" sz="1400" b="0" i="0" u="none" strike="noStrike" kern="1200" dirty="0">
                          <a:solidFill>
                            <a:srgbClr val="000000"/>
                          </a:solidFill>
                          <a:effectLst/>
                          <a:latin typeface="+mn-lt"/>
                          <a:ea typeface="+mn-ea"/>
                          <a:cs typeface="+mn-cs"/>
                        </a:rPr>
                        <a:t>7</a:t>
                      </a:r>
                    </a:p>
                  </a:txBody>
                  <a:tcPr marL="9525" marR="9525" marT="9525" marB="0" anchor="ctr">
                    <a:lnL>
                      <a:noFill/>
                    </a:lnL>
                    <a:lnR>
                      <a:noFill/>
                    </a:lnR>
                    <a:lnT>
                      <a:noFill/>
                    </a:lnT>
                    <a:lnB>
                      <a:noFill/>
                    </a:lnB>
                    <a:solidFill>
                      <a:srgbClr val="63BE7B"/>
                    </a:solidFill>
                  </a:tcPr>
                </a:tc>
                <a:tc>
                  <a:txBody>
                    <a:bodyPr/>
                    <a:lstStyle/>
                    <a:p>
                      <a:pPr algn="ctr" fontAlgn="b"/>
                      <a:r>
                        <a:rPr lang="en-FR" sz="1400" b="0" i="0" u="none" strike="noStrike" kern="1200" dirty="0">
                          <a:solidFill>
                            <a:srgbClr val="000000"/>
                          </a:solidFill>
                          <a:effectLst/>
                          <a:latin typeface="+mn-lt"/>
                          <a:ea typeface="+mn-ea"/>
                          <a:cs typeface="+mn-cs"/>
                        </a:rPr>
                        <a:t>18</a:t>
                      </a:r>
                    </a:p>
                  </a:txBody>
                  <a:tcPr marL="9525" marR="9525" marT="9525" marB="0" anchor="ctr">
                    <a:lnL>
                      <a:noFill/>
                    </a:lnL>
                    <a:lnR>
                      <a:noFill/>
                    </a:lnR>
                    <a:lnT>
                      <a:noFill/>
                    </a:lnT>
                    <a:lnB>
                      <a:noFill/>
                    </a:lnB>
                    <a:solidFill>
                      <a:srgbClr val="FCFCFF"/>
                    </a:solidFill>
                  </a:tcPr>
                </a:tc>
                <a:tc>
                  <a:txBody>
                    <a:bodyPr/>
                    <a:lstStyle/>
                    <a:p>
                      <a:pPr algn="ctr" fontAlgn="b"/>
                      <a:r>
                        <a:rPr lang="en-FR" sz="1400" b="0" i="0" u="none" strike="noStrike" kern="1200" dirty="0">
                          <a:solidFill>
                            <a:srgbClr val="000000"/>
                          </a:solidFill>
                          <a:effectLst/>
                          <a:latin typeface="+mn-lt"/>
                          <a:ea typeface="+mn-ea"/>
                          <a:cs typeface="+mn-cs"/>
                        </a:rPr>
                        <a:t>5</a:t>
                      </a:r>
                    </a:p>
                  </a:txBody>
                  <a:tcPr marL="9525" marR="9525" marT="9525" marB="0" anchor="ctr">
                    <a:lnL>
                      <a:noFill/>
                    </a:lnL>
                    <a:lnR>
                      <a:noFill/>
                    </a:lnR>
                    <a:lnT>
                      <a:noFill/>
                    </a:lnT>
                    <a:lnB>
                      <a:noFill/>
                    </a:lnB>
                    <a:solidFill>
                      <a:srgbClr val="E8F4EE"/>
                    </a:solidFill>
                  </a:tcPr>
                </a:tc>
                <a:extLst>
                  <a:ext uri="{0D108BD9-81ED-4DB2-BD59-A6C34878D82A}">
                    <a16:rowId xmlns:a16="http://schemas.microsoft.com/office/drawing/2014/main" val="248458192"/>
                  </a:ext>
                </a:extLst>
              </a:tr>
              <a:tr h="490537">
                <a:tc>
                  <a:txBody>
                    <a:bodyPr/>
                    <a:lstStyle/>
                    <a:p>
                      <a:pPr algn="ctr" fontAlgn="b"/>
                      <a:r>
                        <a:rPr lang="en-FR" sz="1400" b="0" i="0" u="none" strike="noStrike" dirty="0">
                          <a:solidFill>
                            <a:srgbClr val="000000"/>
                          </a:solidFill>
                          <a:effectLst/>
                          <a:latin typeface="+mn-lt"/>
                        </a:rPr>
                        <a:t>2000-2017</a:t>
                      </a:r>
                    </a:p>
                  </a:txBody>
                  <a:tcPr marL="9525" marR="9525" marT="9525" marB="0" anchor="ctr">
                    <a:lnL>
                      <a:noFill/>
                    </a:lnL>
                    <a:lnR>
                      <a:noFill/>
                    </a:lnR>
                    <a:lnT>
                      <a:noFill/>
                    </a:lnT>
                    <a:lnB>
                      <a:noFill/>
                    </a:lnB>
                    <a:noFill/>
                  </a:tcPr>
                </a:tc>
                <a:tc>
                  <a:txBody>
                    <a:bodyPr/>
                    <a:lstStyle/>
                    <a:p>
                      <a:pPr algn="ctr" fontAlgn="b"/>
                      <a:r>
                        <a:rPr lang="en-FR" sz="1400" b="0" i="0" u="none" strike="noStrike" kern="1200" dirty="0">
                          <a:solidFill>
                            <a:srgbClr val="000000"/>
                          </a:solidFill>
                          <a:effectLst/>
                          <a:latin typeface="+mn-lt"/>
                          <a:ea typeface="+mn-ea"/>
                          <a:cs typeface="+mn-cs"/>
                        </a:rPr>
                        <a:t>1</a:t>
                      </a:r>
                    </a:p>
                  </a:txBody>
                  <a:tcPr marL="9525" marR="9525" marT="9525" marB="0" anchor="ctr">
                    <a:lnL>
                      <a:noFill/>
                    </a:lnL>
                    <a:lnR>
                      <a:noFill/>
                    </a:lnR>
                    <a:lnT>
                      <a:noFill/>
                    </a:lnT>
                    <a:lnB>
                      <a:noFill/>
                    </a:lnB>
                    <a:solidFill>
                      <a:srgbClr val="D6EDDE"/>
                    </a:solidFill>
                  </a:tcPr>
                </a:tc>
                <a:tc>
                  <a:txBody>
                    <a:bodyPr/>
                    <a:lstStyle/>
                    <a:p>
                      <a:pPr algn="ctr" fontAlgn="b"/>
                      <a:r>
                        <a:rPr lang="en-FR" sz="1400" b="0" i="0" u="none" strike="noStrike" kern="1200" dirty="0">
                          <a:solidFill>
                            <a:srgbClr val="000000"/>
                          </a:solidFill>
                          <a:effectLst/>
                          <a:latin typeface="+mn-lt"/>
                          <a:ea typeface="+mn-ea"/>
                          <a:cs typeface="+mn-cs"/>
                        </a:rPr>
                        <a:t>47</a:t>
                      </a:r>
                    </a:p>
                  </a:txBody>
                  <a:tcPr marL="9525" marR="9525" marT="9525" marB="0" anchor="ctr">
                    <a:lnL>
                      <a:noFill/>
                    </a:lnL>
                    <a:lnR>
                      <a:noFill/>
                    </a:lnR>
                    <a:lnT>
                      <a:noFill/>
                    </a:lnT>
                    <a:lnB>
                      <a:noFill/>
                    </a:lnB>
                    <a:solidFill>
                      <a:srgbClr val="63BE7B"/>
                    </a:solidFill>
                  </a:tcPr>
                </a:tc>
                <a:tc>
                  <a:txBody>
                    <a:bodyPr/>
                    <a:lstStyle/>
                    <a:p>
                      <a:pPr algn="ctr" fontAlgn="b"/>
                      <a:r>
                        <a:rPr lang="en-FR" sz="1400" b="0" i="0" u="none" strike="noStrike" kern="1200" dirty="0">
                          <a:solidFill>
                            <a:srgbClr val="000000"/>
                          </a:solidFill>
                          <a:effectLst/>
                          <a:latin typeface="+mn-lt"/>
                          <a:ea typeface="+mn-ea"/>
                          <a:cs typeface="+mn-cs"/>
                        </a:rPr>
                        <a:t>2</a:t>
                      </a:r>
                    </a:p>
                  </a:txBody>
                  <a:tcPr marL="9525" marR="9525" marT="9525" marB="0" anchor="ctr">
                    <a:lnL>
                      <a:noFill/>
                    </a:lnL>
                    <a:lnR>
                      <a:noFill/>
                    </a:lnR>
                    <a:lnT>
                      <a:noFill/>
                    </a:lnT>
                    <a:lnB>
                      <a:noFill/>
                    </a:lnB>
                    <a:solidFill>
                      <a:srgbClr val="FCFCFF"/>
                    </a:solidFill>
                  </a:tcPr>
                </a:tc>
                <a:extLst>
                  <a:ext uri="{0D108BD9-81ED-4DB2-BD59-A6C34878D82A}">
                    <a16:rowId xmlns:a16="http://schemas.microsoft.com/office/drawing/2014/main" val="1339189155"/>
                  </a:ext>
                </a:extLst>
              </a:tr>
            </a:tbl>
          </a:graphicData>
        </a:graphic>
      </p:graphicFrame>
    </p:spTree>
    <p:extLst>
      <p:ext uri="{BB962C8B-B14F-4D97-AF65-F5344CB8AC3E}">
        <p14:creationId xmlns:p14="http://schemas.microsoft.com/office/powerpoint/2010/main" val="1632671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June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dirty="0"/>
              <a:t>CONFIDENTIALITY LEVEL</a:t>
            </a:r>
          </a:p>
        </p:txBody>
      </p:sp>
      <p:sp>
        <p:nvSpPr>
          <p:cNvPr id="5" name="Title 4">
            <a:extLst>
              <a:ext uri="{FF2B5EF4-FFF2-40B4-BE49-F238E27FC236}">
                <a16:creationId xmlns:a16="http://schemas.microsoft.com/office/drawing/2014/main" id="{E2A8E293-56CC-E64C-8FE5-2F92172C86F5}"/>
              </a:ext>
            </a:extLst>
          </p:cNvPr>
          <p:cNvSpPr>
            <a:spLocks noGrp="1"/>
          </p:cNvSpPr>
          <p:nvPr>
            <p:ph type="title"/>
          </p:nvPr>
        </p:nvSpPr>
        <p:spPr/>
        <p:txBody>
          <a:bodyPr/>
          <a:lstStyle/>
          <a:p>
            <a:r>
              <a:rPr lang="fr-FR" dirty="0"/>
              <a:t>Sensibilités</a:t>
            </a:r>
          </a:p>
        </p:txBody>
      </p:sp>
      <p:sp>
        <p:nvSpPr>
          <p:cNvPr id="10" name="Text Placeholder 6">
            <a:extLst>
              <a:ext uri="{FF2B5EF4-FFF2-40B4-BE49-F238E27FC236}">
                <a16:creationId xmlns:a16="http://schemas.microsoft.com/office/drawing/2014/main" id="{EB9936C2-19CE-324E-81E3-FDFE449F938E}"/>
              </a:ext>
            </a:extLst>
          </p:cNvPr>
          <p:cNvSpPr>
            <a:spLocks noGrp="1"/>
          </p:cNvSpPr>
          <p:nvPr>
            <p:ph type="body" sz="quarter" idx="12"/>
          </p:nvPr>
        </p:nvSpPr>
        <p:spPr>
          <a:xfrm>
            <a:off x="233999" y="571705"/>
            <a:ext cx="8820000" cy="285545"/>
          </a:xfrm>
        </p:spPr>
        <p:txBody>
          <a:bodyPr/>
          <a:lstStyle/>
          <a:p>
            <a:r>
              <a:rPr lang="en-FR" dirty="0"/>
              <a:t>Sensis composantes</a:t>
            </a:r>
          </a:p>
        </p:txBody>
      </p:sp>
      <p:pic>
        <p:nvPicPr>
          <p:cNvPr id="2" name="Picture 1">
            <a:extLst>
              <a:ext uri="{FF2B5EF4-FFF2-40B4-BE49-F238E27FC236}">
                <a16:creationId xmlns:a16="http://schemas.microsoft.com/office/drawing/2014/main" id="{14AB0CDA-3932-5445-966A-27C5762658E0}"/>
              </a:ext>
            </a:extLst>
          </p:cNvPr>
          <p:cNvPicPr>
            <a:picLocks noChangeAspect="1"/>
          </p:cNvPicPr>
          <p:nvPr/>
        </p:nvPicPr>
        <p:blipFill rotWithShape="1">
          <a:blip r:embed="rId2"/>
          <a:srcRect t="5635"/>
          <a:stretch/>
        </p:blipFill>
        <p:spPr>
          <a:xfrm>
            <a:off x="4088063" y="1371832"/>
            <a:ext cx="4203700" cy="3020044"/>
          </a:xfrm>
          <a:prstGeom prst="rect">
            <a:avLst/>
          </a:prstGeom>
        </p:spPr>
      </p:pic>
      <p:sp>
        <p:nvSpPr>
          <p:cNvPr id="11" name="TextBox 10">
            <a:extLst>
              <a:ext uri="{FF2B5EF4-FFF2-40B4-BE49-F238E27FC236}">
                <a16:creationId xmlns:a16="http://schemas.microsoft.com/office/drawing/2014/main" id="{2FC3E870-E40B-964C-981B-FFC3964D667F}"/>
              </a:ext>
            </a:extLst>
          </p:cNvPr>
          <p:cNvSpPr txBox="1"/>
          <p:nvPr/>
        </p:nvSpPr>
        <p:spPr bwMode="auto">
          <a:xfrm>
            <a:off x="852237" y="2020080"/>
            <a:ext cx="2474720" cy="1723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just" eaLnBrk="1" hangingPunct="1"/>
            <a:r>
              <a:rPr lang="fr-FR" sz="1600" dirty="0">
                <a:solidFill>
                  <a:srgbClr val="404040"/>
                </a:solidFill>
                <a:latin typeface="+mj-lt"/>
                <a:cs typeface="Arial" pitchFamily="34" charset="0"/>
              </a:rPr>
              <a:t>Amélioration de la mortalité accidentelle ici entre 1990 (</a:t>
            </a:r>
            <a:r>
              <a:rPr lang="fr-FR" dirty="0">
                <a:solidFill>
                  <a:srgbClr val="404040"/>
                </a:solidFill>
                <a:latin typeface="+mj-lt"/>
                <a:cs typeface="Arial" pitchFamily="34" charset="0"/>
              </a:rPr>
              <a:t>ligne continue) et 2000 (ligne discontinue) qui conduit à une amélioration de l’espérance de vie de 7 mois. </a:t>
            </a:r>
            <a:endParaRPr lang="fr-FR" sz="1600" dirty="0">
              <a:solidFill>
                <a:srgbClr val="404040"/>
              </a:solidFill>
              <a:latin typeface="+mj-lt"/>
              <a:cs typeface="Arial" pitchFamily="34" charset="0"/>
            </a:endParaRPr>
          </a:p>
        </p:txBody>
      </p:sp>
    </p:spTree>
    <p:extLst>
      <p:ext uri="{BB962C8B-B14F-4D97-AF65-F5344CB8AC3E}">
        <p14:creationId xmlns:p14="http://schemas.microsoft.com/office/powerpoint/2010/main" val="12780876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27F226-25EA-C64E-9A5F-7FC3714CD107}"/>
              </a:ext>
            </a:extLst>
          </p:cNvPr>
          <p:cNvSpPr>
            <a:spLocks noGrp="1"/>
          </p:cNvSpPr>
          <p:nvPr>
            <p:ph type="dt" sz="half" idx="10"/>
          </p:nvPr>
        </p:nvSpPr>
        <p:spPr/>
        <p:txBody>
          <a:bodyPr/>
          <a:lstStyle/>
          <a:p>
            <a:r>
              <a:rPr lang="en-US" noProof="0"/>
              <a:t>Title of the presentation l Date</a:t>
            </a:r>
            <a:endParaRPr lang="en-US" noProof="0" dirty="0"/>
          </a:p>
        </p:txBody>
      </p:sp>
      <p:sp>
        <p:nvSpPr>
          <p:cNvPr id="3" name="Footer Placeholder 2">
            <a:extLst>
              <a:ext uri="{FF2B5EF4-FFF2-40B4-BE49-F238E27FC236}">
                <a16:creationId xmlns:a16="http://schemas.microsoft.com/office/drawing/2014/main" id="{8B40F5C9-0EC4-5940-A168-112F7EE427BB}"/>
              </a:ext>
            </a:extLst>
          </p:cNvPr>
          <p:cNvSpPr>
            <a:spLocks noGrp="1"/>
          </p:cNvSpPr>
          <p:nvPr>
            <p:ph type="ftr" sz="quarter" idx="11"/>
          </p:nvPr>
        </p:nvSpPr>
        <p:spPr/>
        <p:txBody>
          <a:bodyPr/>
          <a:lstStyle/>
          <a:p>
            <a:r>
              <a:rPr lang="en-US" noProof="0"/>
              <a:t>CONFIDENTIALITY LEVEL</a:t>
            </a:r>
            <a:endParaRPr lang="en-US" noProof="0" dirty="0"/>
          </a:p>
        </p:txBody>
      </p:sp>
      <p:sp>
        <p:nvSpPr>
          <p:cNvPr id="4" name="Title 3">
            <a:extLst>
              <a:ext uri="{FF2B5EF4-FFF2-40B4-BE49-F238E27FC236}">
                <a16:creationId xmlns:a16="http://schemas.microsoft.com/office/drawing/2014/main" id="{8D198848-CD49-DC49-81F1-23D914B47C4B}"/>
              </a:ext>
            </a:extLst>
          </p:cNvPr>
          <p:cNvSpPr>
            <a:spLocks noGrp="1"/>
          </p:cNvSpPr>
          <p:nvPr>
            <p:ph type="title"/>
          </p:nvPr>
        </p:nvSpPr>
        <p:spPr/>
        <p:txBody>
          <a:bodyPr/>
          <a:lstStyle/>
          <a:p>
            <a:r>
              <a:rPr lang="fr-FR" dirty="0"/>
              <a:t>Fit France</a:t>
            </a:r>
          </a:p>
        </p:txBody>
      </p:sp>
      <p:sp>
        <p:nvSpPr>
          <p:cNvPr id="5" name="Text Placeholder 4">
            <a:extLst>
              <a:ext uri="{FF2B5EF4-FFF2-40B4-BE49-F238E27FC236}">
                <a16:creationId xmlns:a16="http://schemas.microsoft.com/office/drawing/2014/main" id="{3ECC8A62-61F3-D94C-B814-356CD0204AAE}"/>
              </a:ext>
            </a:extLst>
          </p:cNvPr>
          <p:cNvSpPr>
            <a:spLocks noGrp="1"/>
          </p:cNvSpPr>
          <p:nvPr>
            <p:ph type="body" sz="quarter" idx="12"/>
          </p:nvPr>
        </p:nvSpPr>
        <p:spPr/>
        <p:txBody>
          <a:bodyPr/>
          <a:lstStyle/>
          <a:p>
            <a:r>
              <a:rPr lang="fr-FR" dirty="0"/>
              <a:t>1960 - 2017</a:t>
            </a:r>
          </a:p>
        </p:txBody>
      </p:sp>
      <p:pic>
        <p:nvPicPr>
          <p:cNvPr id="6" name="Picture 5">
            <a:extLst>
              <a:ext uri="{FF2B5EF4-FFF2-40B4-BE49-F238E27FC236}">
                <a16:creationId xmlns:a16="http://schemas.microsoft.com/office/drawing/2014/main" id="{09E631DA-0E17-8C41-A184-27304B54817B}"/>
              </a:ext>
            </a:extLst>
          </p:cNvPr>
          <p:cNvPicPr>
            <a:picLocks noChangeAspect="1"/>
          </p:cNvPicPr>
          <p:nvPr/>
        </p:nvPicPr>
        <p:blipFill>
          <a:blip r:embed="rId2"/>
          <a:stretch>
            <a:fillRect/>
          </a:stretch>
        </p:blipFill>
        <p:spPr>
          <a:xfrm>
            <a:off x="728596" y="1110205"/>
            <a:ext cx="4025900" cy="2946400"/>
          </a:xfrm>
          <a:prstGeom prst="rect">
            <a:avLst/>
          </a:prstGeom>
        </p:spPr>
      </p:pic>
      <p:pic>
        <p:nvPicPr>
          <p:cNvPr id="7" name="Picture 6">
            <a:extLst>
              <a:ext uri="{FF2B5EF4-FFF2-40B4-BE49-F238E27FC236}">
                <a16:creationId xmlns:a16="http://schemas.microsoft.com/office/drawing/2014/main" id="{CB67C0C5-DD62-1D45-8E7C-B5CFC4F8685D}"/>
              </a:ext>
            </a:extLst>
          </p:cNvPr>
          <p:cNvPicPr>
            <a:picLocks noChangeAspect="1"/>
          </p:cNvPicPr>
          <p:nvPr/>
        </p:nvPicPr>
        <p:blipFill>
          <a:blip r:embed="rId3"/>
          <a:stretch>
            <a:fillRect/>
          </a:stretch>
        </p:blipFill>
        <p:spPr>
          <a:xfrm>
            <a:off x="5249093" y="365165"/>
            <a:ext cx="3015032" cy="2206585"/>
          </a:xfrm>
          <a:prstGeom prst="rect">
            <a:avLst/>
          </a:prstGeom>
        </p:spPr>
      </p:pic>
      <p:pic>
        <p:nvPicPr>
          <p:cNvPr id="8" name="Picture 7">
            <a:extLst>
              <a:ext uri="{FF2B5EF4-FFF2-40B4-BE49-F238E27FC236}">
                <a16:creationId xmlns:a16="http://schemas.microsoft.com/office/drawing/2014/main" id="{6A2C1506-9B34-2F42-9B14-C1634C334A4D}"/>
              </a:ext>
            </a:extLst>
          </p:cNvPr>
          <p:cNvPicPr>
            <a:picLocks noChangeAspect="1"/>
          </p:cNvPicPr>
          <p:nvPr/>
        </p:nvPicPr>
        <p:blipFill>
          <a:blip r:embed="rId4"/>
          <a:stretch>
            <a:fillRect/>
          </a:stretch>
        </p:blipFill>
        <p:spPr>
          <a:xfrm>
            <a:off x="5249093" y="2571750"/>
            <a:ext cx="3015032" cy="2206585"/>
          </a:xfrm>
          <a:prstGeom prst="rect">
            <a:avLst/>
          </a:prstGeom>
        </p:spPr>
      </p:pic>
      <p:sp>
        <p:nvSpPr>
          <p:cNvPr id="9" name="TextBox 8">
            <a:extLst>
              <a:ext uri="{FF2B5EF4-FFF2-40B4-BE49-F238E27FC236}">
                <a16:creationId xmlns:a16="http://schemas.microsoft.com/office/drawing/2014/main" id="{D3D37732-B3FE-C745-B9BA-9D30D42C911B}"/>
              </a:ext>
            </a:extLst>
          </p:cNvPr>
          <p:cNvSpPr txBox="1"/>
          <p:nvPr/>
        </p:nvSpPr>
        <p:spPr bwMode="auto">
          <a:xfrm>
            <a:off x="2329841" y="743335"/>
            <a:ext cx="22762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eaLnBrk="1" hangingPunct="1"/>
            <a:r>
              <a:rPr lang="fr-FR" sz="1600" dirty="0" err="1">
                <a:solidFill>
                  <a:srgbClr val="404040"/>
                </a:solidFill>
                <a:latin typeface="+mj-lt"/>
                <a:cs typeface="Arial" pitchFamily="34" charset="0"/>
              </a:rPr>
              <a:t>Qx</a:t>
            </a:r>
            <a:endParaRPr lang="fr-FR" sz="1600" dirty="0">
              <a:solidFill>
                <a:srgbClr val="404040"/>
              </a:solidFill>
              <a:latin typeface="+mj-lt"/>
              <a:cs typeface="Arial" pitchFamily="34" charset="0"/>
            </a:endParaRPr>
          </a:p>
        </p:txBody>
      </p:sp>
      <p:sp>
        <p:nvSpPr>
          <p:cNvPr id="10" name="TextBox 9">
            <a:extLst>
              <a:ext uri="{FF2B5EF4-FFF2-40B4-BE49-F238E27FC236}">
                <a16:creationId xmlns:a16="http://schemas.microsoft.com/office/drawing/2014/main" id="{30BDF12A-4349-5849-A86C-9BFB3D274854}"/>
              </a:ext>
            </a:extLst>
          </p:cNvPr>
          <p:cNvSpPr txBox="1"/>
          <p:nvPr/>
        </p:nvSpPr>
        <p:spPr bwMode="auto">
          <a:xfrm>
            <a:off x="6407154" y="113645"/>
            <a:ext cx="69890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eaLnBrk="1" hangingPunct="1"/>
            <a:r>
              <a:rPr lang="fr-FR" sz="1200" dirty="0" err="1">
                <a:solidFill>
                  <a:srgbClr val="404040"/>
                </a:solidFill>
                <a:latin typeface="+mj-lt"/>
                <a:cs typeface="Arial" pitchFamily="34" charset="0"/>
              </a:rPr>
              <a:t>Senescent</a:t>
            </a:r>
            <a:r>
              <a:rPr lang="fr-FR" sz="1200" dirty="0">
                <a:solidFill>
                  <a:srgbClr val="404040"/>
                </a:solidFill>
                <a:latin typeface="+mj-lt"/>
                <a:cs typeface="Arial" pitchFamily="34" charset="0"/>
              </a:rPr>
              <a:t> </a:t>
            </a:r>
          </a:p>
        </p:txBody>
      </p:sp>
      <p:sp>
        <p:nvSpPr>
          <p:cNvPr id="11" name="TextBox 10">
            <a:extLst>
              <a:ext uri="{FF2B5EF4-FFF2-40B4-BE49-F238E27FC236}">
                <a16:creationId xmlns:a16="http://schemas.microsoft.com/office/drawing/2014/main" id="{D08D11C2-DC4F-9E43-867F-6DFF07E4149E}"/>
              </a:ext>
            </a:extLst>
          </p:cNvPr>
          <p:cNvSpPr txBox="1"/>
          <p:nvPr/>
        </p:nvSpPr>
        <p:spPr bwMode="auto">
          <a:xfrm>
            <a:off x="6605926" y="4815850"/>
            <a:ext cx="39754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eaLnBrk="1" hangingPunct="1"/>
            <a:r>
              <a:rPr lang="fr-FR" sz="1200" dirty="0" err="1">
                <a:solidFill>
                  <a:srgbClr val="404040"/>
                </a:solidFill>
                <a:latin typeface="+mj-lt"/>
                <a:cs typeface="Arial" pitchFamily="34" charset="0"/>
              </a:rPr>
              <a:t>Hump</a:t>
            </a:r>
            <a:endParaRPr lang="fr-FR" sz="1200" dirty="0">
              <a:solidFill>
                <a:srgbClr val="404040"/>
              </a:solidFill>
              <a:latin typeface="+mj-lt"/>
              <a:cs typeface="Arial" pitchFamily="34" charset="0"/>
            </a:endParaRPr>
          </a:p>
        </p:txBody>
      </p:sp>
    </p:spTree>
    <p:extLst>
      <p:ext uri="{BB962C8B-B14F-4D97-AF65-F5344CB8AC3E}">
        <p14:creationId xmlns:p14="http://schemas.microsoft.com/office/powerpoint/2010/main" val="964566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FD9B4"/>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74986F-CC18-45BD-9CBA-A44A3FE00672}"/>
              </a:ext>
            </a:extLst>
          </p:cNvPr>
          <p:cNvSpPr>
            <a:spLocks noGrp="1"/>
          </p:cNvSpPr>
          <p:nvPr>
            <p:ph sz="quarter" idx="11"/>
          </p:nvPr>
        </p:nvSpPr>
        <p:spPr>
          <a:xfrm>
            <a:off x="2647950" y="635365"/>
            <a:ext cx="3848100" cy="3871913"/>
          </a:xfrm>
        </p:spPr>
        <p:txBody>
          <a:bodyPr/>
          <a:lstStyle/>
          <a:p>
            <a:r>
              <a:rPr lang="en-US" dirty="0"/>
              <a:t>1</a:t>
            </a:r>
            <a:endParaRPr lang="fr-FR" dirty="0"/>
          </a:p>
        </p:txBody>
      </p:sp>
      <p:sp>
        <p:nvSpPr>
          <p:cNvPr id="3" name="Content Placeholder 2">
            <a:extLst>
              <a:ext uri="{FF2B5EF4-FFF2-40B4-BE49-F238E27FC236}">
                <a16:creationId xmlns:a16="http://schemas.microsoft.com/office/drawing/2014/main" id="{CA604E03-669C-49B4-A7C5-5D53995983FC}"/>
              </a:ext>
            </a:extLst>
          </p:cNvPr>
          <p:cNvSpPr>
            <a:spLocks noGrp="1"/>
          </p:cNvSpPr>
          <p:nvPr>
            <p:ph sz="quarter" idx="10"/>
          </p:nvPr>
        </p:nvSpPr>
        <p:spPr/>
        <p:txBody>
          <a:bodyPr/>
          <a:lstStyle/>
          <a:p>
            <a:r>
              <a:rPr lang="fr-FR" b="1" dirty="0">
                <a:solidFill>
                  <a:schemeClr val="bg1"/>
                </a:solidFill>
              </a:rPr>
              <a:t>Fit du Model</a:t>
            </a:r>
          </a:p>
        </p:txBody>
      </p:sp>
    </p:spTree>
    <p:extLst>
      <p:ext uri="{BB962C8B-B14F-4D97-AF65-F5344CB8AC3E}">
        <p14:creationId xmlns:p14="http://schemas.microsoft.com/office/powerpoint/2010/main" val="38351217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F0A0F8-33A7-9149-BF91-22CC6238A8B5}"/>
              </a:ext>
            </a:extLst>
          </p:cNvPr>
          <p:cNvSpPr>
            <a:spLocks noGrp="1"/>
          </p:cNvSpPr>
          <p:nvPr>
            <p:ph type="dt" sz="half" idx="10"/>
          </p:nvPr>
        </p:nvSpPr>
        <p:spPr/>
        <p:txBody>
          <a:bodyPr/>
          <a:lstStyle/>
          <a:p>
            <a:r>
              <a:rPr lang="en-US" noProof="0"/>
              <a:t>Title of the presentation l Date</a:t>
            </a:r>
            <a:endParaRPr lang="en-US" noProof="0" dirty="0"/>
          </a:p>
        </p:txBody>
      </p:sp>
      <p:sp>
        <p:nvSpPr>
          <p:cNvPr id="3" name="Footer Placeholder 2">
            <a:extLst>
              <a:ext uri="{FF2B5EF4-FFF2-40B4-BE49-F238E27FC236}">
                <a16:creationId xmlns:a16="http://schemas.microsoft.com/office/drawing/2014/main" id="{0A6E3252-CD0C-9849-BEC2-E7A31CED2A7A}"/>
              </a:ext>
            </a:extLst>
          </p:cNvPr>
          <p:cNvSpPr>
            <a:spLocks noGrp="1"/>
          </p:cNvSpPr>
          <p:nvPr>
            <p:ph type="ftr" sz="quarter" idx="11"/>
          </p:nvPr>
        </p:nvSpPr>
        <p:spPr/>
        <p:txBody>
          <a:bodyPr/>
          <a:lstStyle/>
          <a:p>
            <a:r>
              <a:rPr lang="en-US" noProof="0"/>
              <a:t>CONFIDENTIALITY LEVEL</a:t>
            </a:r>
            <a:endParaRPr lang="en-US" noProof="0" dirty="0"/>
          </a:p>
        </p:txBody>
      </p:sp>
      <p:sp>
        <p:nvSpPr>
          <p:cNvPr id="4" name="Title 3">
            <a:extLst>
              <a:ext uri="{FF2B5EF4-FFF2-40B4-BE49-F238E27FC236}">
                <a16:creationId xmlns:a16="http://schemas.microsoft.com/office/drawing/2014/main" id="{AD0E87B7-7DDB-5A4E-8DAB-8F34CE9C044A}"/>
              </a:ext>
            </a:extLst>
          </p:cNvPr>
          <p:cNvSpPr>
            <a:spLocks noGrp="1"/>
          </p:cNvSpPr>
          <p:nvPr>
            <p:ph type="title"/>
          </p:nvPr>
        </p:nvSpPr>
        <p:spPr/>
        <p:txBody>
          <a:bodyPr/>
          <a:lstStyle/>
          <a:p>
            <a:r>
              <a:rPr lang="fr-FR" dirty="0"/>
              <a:t>Sensibilité</a:t>
            </a:r>
          </a:p>
        </p:txBody>
      </p:sp>
      <p:sp>
        <p:nvSpPr>
          <p:cNvPr id="5" name="Text Placeholder 4">
            <a:extLst>
              <a:ext uri="{FF2B5EF4-FFF2-40B4-BE49-F238E27FC236}">
                <a16:creationId xmlns:a16="http://schemas.microsoft.com/office/drawing/2014/main" id="{8D498CC2-0146-FC48-A9FA-C98947893C13}"/>
              </a:ext>
            </a:extLst>
          </p:cNvPr>
          <p:cNvSpPr>
            <a:spLocks noGrp="1"/>
          </p:cNvSpPr>
          <p:nvPr>
            <p:ph type="body" sz="quarter" idx="12"/>
          </p:nvPr>
        </p:nvSpPr>
        <p:spPr/>
        <p:txBody>
          <a:bodyPr/>
          <a:lstStyle/>
          <a:p>
            <a:r>
              <a:rPr lang="fr-FR" dirty="0"/>
              <a:t>Espérance de vie en stock</a:t>
            </a:r>
          </a:p>
        </p:txBody>
      </p:sp>
      <p:graphicFrame>
        <p:nvGraphicFramePr>
          <p:cNvPr id="6" name="Chart 5">
            <a:extLst>
              <a:ext uri="{FF2B5EF4-FFF2-40B4-BE49-F238E27FC236}">
                <a16:creationId xmlns:a16="http://schemas.microsoft.com/office/drawing/2014/main" id="{199E870A-6ED3-3B4C-AF21-42AAAB012F76}"/>
              </a:ext>
            </a:extLst>
          </p:cNvPr>
          <p:cNvGraphicFramePr>
            <a:graphicFrameLocks/>
          </p:cNvGraphicFramePr>
          <p:nvPr>
            <p:extLst>
              <p:ext uri="{D42A27DB-BD31-4B8C-83A1-F6EECF244321}">
                <p14:modId xmlns:p14="http://schemas.microsoft.com/office/powerpoint/2010/main" val="3837278978"/>
              </p:ext>
            </p:extLst>
          </p:nvPr>
        </p:nvGraphicFramePr>
        <p:xfrm>
          <a:off x="713984" y="1045177"/>
          <a:ext cx="7716031" cy="3745801"/>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4C7CC6B8-D5DE-AF47-B5B1-60DB26F4292D}"/>
              </a:ext>
            </a:extLst>
          </p:cNvPr>
          <p:cNvSpPr txBox="1"/>
          <p:nvPr/>
        </p:nvSpPr>
        <p:spPr bwMode="auto">
          <a:xfrm>
            <a:off x="6993517" y="197723"/>
            <a:ext cx="1797435" cy="92333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0" rtlCol="0" anchor="b">
            <a:spAutoFit/>
          </a:bodyPr>
          <a:lstStyle/>
          <a:p>
            <a:pPr algn="just" eaLnBrk="1" hangingPunct="1"/>
            <a:r>
              <a:rPr lang="fr-FR" sz="1200" dirty="0">
                <a:solidFill>
                  <a:srgbClr val="00ADC6"/>
                </a:solidFill>
                <a:latin typeface="+mj-lt"/>
                <a:cs typeface="Arial" pitchFamily="34" charset="0"/>
              </a:rPr>
              <a:t>En rendant la composante insignifiante (</a:t>
            </a:r>
            <a:r>
              <a:rPr lang="fr-FR" sz="1200" dirty="0" err="1">
                <a:solidFill>
                  <a:srgbClr val="00ADC6"/>
                </a:solidFill>
                <a:latin typeface="+mj-lt"/>
                <a:cs typeface="Arial" pitchFamily="34" charset="0"/>
              </a:rPr>
              <a:t>coeff</a:t>
            </a:r>
            <a:r>
              <a:rPr lang="fr-FR" sz="1200" dirty="0">
                <a:solidFill>
                  <a:srgbClr val="00ADC6"/>
                </a:solidFill>
                <a:latin typeface="+mj-lt"/>
                <a:cs typeface="Arial" pitchFamily="34" charset="0"/>
              </a:rPr>
              <a:t> de variation = 100), combien d’espérance de vie je gagne en années ici</a:t>
            </a:r>
          </a:p>
        </p:txBody>
      </p:sp>
    </p:spTree>
    <p:extLst>
      <p:ext uri="{BB962C8B-B14F-4D97-AF65-F5344CB8AC3E}">
        <p14:creationId xmlns:p14="http://schemas.microsoft.com/office/powerpoint/2010/main" val="2628096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9FD9B4"/>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74986F-CC18-45BD-9CBA-A44A3FE00672}"/>
              </a:ext>
            </a:extLst>
          </p:cNvPr>
          <p:cNvSpPr>
            <a:spLocks noGrp="1"/>
          </p:cNvSpPr>
          <p:nvPr>
            <p:ph sz="quarter" idx="11"/>
          </p:nvPr>
        </p:nvSpPr>
        <p:spPr>
          <a:xfrm>
            <a:off x="2647950" y="635365"/>
            <a:ext cx="3848100" cy="3871913"/>
          </a:xfrm>
        </p:spPr>
        <p:txBody>
          <a:bodyPr/>
          <a:lstStyle/>
          <a:p>
            <a:r>
              <a:rPr lang="en-US" dirty="0"/>
              <a:t>4</a:t>
            </a:r>
            <a:endParaRPr lang="fr-FR" dirty="0"/>
          </a:p>
        </p:txBody>
      </p:sp>
      <p:sp>
        <p:nvSpPr>
          <p:cNvPr id="3" name="Content Placeholder 2">
            <a:extLst>
              <a:ext uri="{FF2B5EF4-FFF2-40B4-BE49-F238E27FC236}">
                <a16:creationId xmlns:a16="http://schemas.microsoft.com/office/drawing/2014/main" id="{CA604E03-669C-49B4-A7C5-5D53995983FC}"/>
              </a:ext>
            </a:extLst>
          </p:cNvPr>
          <p:cNvSpPr>
            <a:spLocks noGrp="1"/>
          </p:cNvSpPr>
          <p:nvPr>
            <p:ph sz="quarter" idx="10"/>
          </p:nvPr>
        </p:nvSpPr>
        <p:spPr/>
        <p:txBody>
          <a:bodyPr/>
          <a:lstStyle/>
          <a:p>
            <a:r>
              <a:rPr lang="en-AU" b="1" dirty="0">
                <a:solidFill>
                  <a:schemeClr val="bg1"/>
                </a:solidFill>
              </a:rPr>
              <a:t>Morocco</a:t>
            </a:r>
            <a:r>
              <a:rPr lang="fr-FR" b="1" dirty="0">
                <a:solidFill>
                  <a:schemeClr val="bg1"/>
                </a:solidFill>
              </a:rPr>
              <a:t> Fit</a:t>
            </a:r>
          </a:p>
        </p:txBody>
      </p:sp>
    </p:spTree>
    <p:extLst>
      <p:ext uri="{BB962C8B-B14F-4D97-AF65-F5344CB8AC3E}">
        <p14:creationId xmlns:p14="http://schemas.microsoft.com/office/powerpoint/2010/main" val="22014564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9634725F-11E1-6743-AC97-AAA58EA57828}"/>
              </a:ext>
            </a:extLst>
          </p:cNvPr>
          <p:cNvSpPr>
            <a:spLocks noGrp="1"/>
          </p:cNvSpPr>
          <p:nvPr>
            <p:ph type="body" sz="quarter" idx="16"/>
          </p:nvPr>
        </p:nvSpPr>
        <p:spPr>
          <a:xfrm>
            <a:off x="2313782" y="2030011"/>
            <a:ext cx="1137817" cy="860911"/>
          </a:xfrm>
          <a:ln>
            <a:noFill/>
          </a:ln>
        </p:spPr>
        <p:txBody>
          <a:bodyPr/>
          <a:lstStyle/>
          <a:p>
            <a:r>
              <a:rPr lang="fr-FR" sz="6600" b="1" dirty="0"/>
              <a:t>3</a:t>
            </a:r>
          </a:p>
        </p:txBody>
      </p:sp>
      <p:sp>
        <p:nvSpPr>
          <p:cNvPr id="10" name="Text Placeholder 9">
            <a:extLst>
              <a:ext uri="{FF2B5EF4-FFF2-40B4-BE49-F238E27FC236}">
                <a16:creationId xmlns:a16="http://schemas.microsoft.com/office/drawing/2014/main" id="{B510E6F6-8049-1C44-8448-BC9A9A0B2D2C}"/>
              </a:ext>
            </a:extLst>
          </p:cNvPr>
          <p:cNvSpPr>
            <a:spLocks noGrp="1"/>
          </p:cNvSpPr>
          <p:nvPr>
            <p:ph type="body" sz="quarter" idx="19"/>
          </p:nvPr>
        </p:nvSpPr>
        <p:spPr>
          <a:xfrm>
            <a:off x="2358721" y="2939021"/>
            <a:ext cx="1047941" cy="638866"/>
          </a:xfrm>
        </p:spPr>
        <p:txBody>
          <a:bodyPr/>
          <a:lstStyle/>
          <a:p>
            <a:pPr marL="0" indent="0" algn="ctr">
              <a:buNone/>
            </a:pPr>
            <a:r>
              <a:rPr lang="fr-FR" sz="1100" dirty="0"/>
              <a:t>Use of </a:t>
            </a:r>
            <a:r>
              <a:rPr lang="fr-FR" sz="1100" dirty="0" err="1"/>
              <a:t>cubic</a:t>
            </a:r>
            <a:r>
              <a:rPr lang="fr-FR" sz="1100" dirty="0"/>
              <a:t> </a:t>
            </a:r>
            <a:r>
              <a:rPr lang="fr-FR" sz="1100" dirty="0" err="1"/>
              <a:t>splines</a:t>
            </a:r>
            <a:r>
              <a:rPr lang="fr-FR" sz="1100" dirty="0"/>
              <a:t> to </a:t>
            </a:r>
            <a:r>
              <a:rPr lang="fr-FR" sz="1100" dirty="0" err="1"/>
              <a:t>interpolate</a:t>
            </a:r>
            <a:r>
              <a:rPr lang="fr-FR" sz="1100" dirty="0"/>
              <a:t> data</a:t>
            </a:r>
          </a:p>
        </p:txBody>
      </p:sp>
      <p:sp>
        <p:nvSpPr>
          <p:cNvPr id="4" name="Title 3">
            <a:extLst>
              <a:ext uri="{FF2B5EF4-FFF2-40B4-BE49-F238E27FC236}">
                <a16:creationId xmlns:a16="http://schemas.microsoft.com/office/drawing/2014/main" id="{1EC6DF93-0FE8-3446-B8EE-D291EF6B5E19}"/>
              </a:ext>
            </a:extLst>
          </p:cNvPr>
          <p:cNvSpPr>
            <a:spLocks noGrp="1"/>
          </p:cNvSpPr>
          <p:nvPr>
            <p:ph type="title"/>
          </p:nvPr>
        </p:nvSpPr>
        <p:spPr/>
        <p:txBody>
          <a:bodyPr/>
          <a:lstStyle/>
          <a:p>
            <a:r>
              <a:rPr lang="fr-FR" dirty="0" err="1"/>
              <a:t>Morocco</a:t>
            </a:r>
            <a:r>
              <a:rPr lang="fr-FR" dirty="0"/>
              <a:t> Fit</a:t>
            </a:r>
          </a:p>
        </p:txBody>
      </p:sp>
      <p:sp>
        <p:nvSpPr>
          <p:cNvPr id="11" name="Text Placeholder 10">
            <a:extLst>
              <a:ext uri="{FF2B5EF4-FFF2-40B4-BE49-F238E27FC236}">
                <a16:creationId xmlns:a16="http://schemas.microsoft.com/office/drawing/2014/main" id="{A2134AD6-F12D-4F4F-999F-3A14E12FC370}"/>
              </a:ext>
            </a:extLst>
          </p:cNvPr>
          <p:cNvSpPr>
            <a:spLocks noGrp="1"/>
          </p:cNvSpPr>
          <p:nvPr>
            <p:ph type="body" sz="quarter" idx="20"/>
          </p:nvPr>
        </p:nvSpPr>
        <p:spPr/>
        <p:txBody>
          <a:bodyPr/>
          <a:lstStyle/>
          <a:p>
            <a:r>
              <a:rPr lang="fr-FR" dirty="0"/>
              <a:t>Data</a:t>
            </a:r>
          </a:p>
        </p:txBody>
      </p:sp>
      <p:pic>
        <p:nvPicPr>
          <p:cNvPr id="25" name="Picture 24" descr="A close up of a map&#10;&#10;Description automatically generated">
            <a:extLst>
              <a:ext uri="{FF2B5EF4-FFF2-40B4-BE49-F238E27FC236}">
                <a16:creationId xmlns:a16="http://schemas.microsoft.com/office/drawing/2014/main" id="{52DE10A8-F1E0-0849-A11A-95880D7E99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7972" y="196031"/>
            <a:ext cx="3459122" cy="2306081"/>
          </a:xfrm>
          <a:prstGeom prst="rect">
            <a:avLst/>
          </a:prstGeom>
        </p:spPr>
      </p:pic>
      <p:pic>
        <p:nvPicPr>
          <p:cNvPr id="29" name="Picture 28" descr="A close up of a map&#10;&#10;Description automatically generated">
            <a:extLst>
              <a:ext uri="{FF2B5EF4-FFF2-40B4-BE49-F238E27FC236}">
                <a16:creationId xmlns:a16="http://schemas.microsoft.com/office/drawing/2014/main" id="{0326FF34-5BA6-CD4B-A08B-5E2CA3C7E8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7972" y="2609648"/>
            <a:ext cx="3459122" cy="2306081"/>
          </a:xfrm>
          <a:prstGeom prst="rect">
            <a:avLst/>
          </a:prstGeom>
        </p:spPr>
      </p:pic>
      <p:sp>
        <p:nvSpPr>
          <p:cNvPr id="30" name="TextBox 29">
            <a:extLst>
              <a:ext uri="{FF2B5EF4-FFF2-40B4-BE49-F238E27FC236}">
                <a16:creationId xmlns:a16="http://schemas.microsoft.com/office/drawing/2014/main" id="{0FFEEFDD-C0DF-8847-9366-4FFF27CF687B}"/>
              </a:ext>
            </a:extLst>
          </p:cNvPr>
          <p:cNvSpPr txBox="1"/>
          <p:nvPr/>
        </p:nvSpPr>
        <p:spPr bwMode="auto">
          <a:xfrm>
            <a:off x="3505867" y="1112952"/>
            <a:ext cx="113813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eaLnBrk="1" hangingPunct="1"/>
            <a:r>
              <a:rPr lang="fr-FR" sz="1600" dirty="0" err="1">
                <a:solidFill>
                  <a:srgbClr val="00AEC6"/>
                </a:solidFill>
                <a:latin typeface="+mj-lt"/>
                <a:cs typeface="Arial" pitchFamily="34" charset="0"/>
              </a:rPr>
              <a:t>Death</a:t>
            </a:r>
            <a:r>
              <a:rPr lang="fr-FR" sz="1600" dirty="0">
                <a:solidFill>
                  <a:srgbClr val="00AEC6"/>
                </a:solidFill>
                <a:latin typeface="+mj-lt"/>
                <a:cs typeface="Arial" pitchFamily="34" charset="0"/>
              </a:rPr>
              <a:t> </a:t>
            </a:r>
            <a:r>
              <a:rPr lang="fr-FR" sz="1600" dirty="0" err="1">
                <a:solidFill>
                  <a:srgbClr val="00AEC6"/>
                </a:solidFill>
                <a:latin typeface="+mj-lt"/>
                <a:cs typeface="Arial" pitchFamily="34" charset="0"/>
              </a:rPr>
              <a:t>counts</a:t>
            </a:r>
            <a:endParaRPr lang="fr-FR" sz="1600" dirty="0">
              <a:solidFill>
                <a:srgbClr val="00AEC6"/>
              </a:solidFill>
              <a:latin typeface="+mj-lt"/>
              <a:cs typeface="Arial" pitchFamily="34" charset="0"/>
            </a:endParaRPr>
          </a:p>
        </p:txBody>
      </p:sp>
      <p:sp>
        <p:nvSpPr>
          <p:cNvPr id="31" name="TextBox 30">
            <a:extLst>
              <a:ext uri="{FF2B5EF4-FFF2-40B4-BE49-F238E27FC236}">
                <a16:creationId xmlns:a16="http://schemas.microsoft.com/office/drawing/2014/main" id="{0FB5D35B-CA10-A346-B155-DFEDB5807C8C}"/>
              </a:ext>
            </a:extLst>
          </p:cNvPr>
          <p:cNvSpPr txBox="1"/>
          <p:nvPr/>
        </p:nvSpPr>
        <p:spPr bwMode="auto">
          <a:xfrm>
            <a:off x="3850512" y="3577887"/>
            <a:ext cx="79348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eaLnBrk="1" hangingPunct="1"/>
            <a:r>
              <a:rPr lang="fr-FR" dirty="0" err="1">
                <a:solidFill>
                  <a:srgbClr val="00AEC6"/>
                </a:solidFill>
                <a:latin typeface="+mj-lt"/>
                <a:cs typeface="Arial" pitchFamily="34" charset="0"/>
              </a:rPr>
              <a:t>Exposure</a:t>
            </a:r>
            <a:endParaRPr lang="fr-FR" sz="1600" dirty="0">
              <a:solidFill>
                <a:srgbClr val="00AEC6"/>
              </a:solidFill>
              <a:latin typeface="+mj-lt"/>
              <a:cs typeface="Arial" pitchFamily="34" charset="0"/>
            </a:endParaRPr>
          </a:p>
        </p:txBody>
      </p:sp>
      <p:sp>
        <p:nvSpPr>
          <p:cNvPr id="32" name="Text Placeholder 4">
            <a:extLst>
              <a:ext uri="{FF2B5EF4-FFF2-40B4-BE49-F238E27FC236}">
                <a16:creationId xmlns:a16="http://schemas.microsoft.com/office/drawing/2014/main" id="{1955F8F9-3005-954F-B2DE-176666EF52D5}"/>
              </a:ext>
            </a:extLst>
          </p:cNvPr>
          <p:cNvSpPr>
            <a:spLocks noGrp="1"/>
          </p:cNvSpPr>
          <p:nvPr>
            <p:ph type="body" sz="quarter" idx="14"/>
          </p:nvPr>
        </p:nvSpPr>
        <p:spPr>
          <a:xfrm>
            <a:off x="233999" y="995560"/>
            <a:ext cx="1795471" cy="727225"/>
          </a:xfrm>
          <a:ln>
            <a:noFill/>
          </a:ln>
        </p:spPr>
        <p:txBody>
          <a:bodyPr/>
          <a:lstStyle/>
          <a:p>
            <a:r>
              <a:rPr lang="fr-FR" sz="6000" b="1" dirty="0"/>
              <a:t>1</a:t>
            </a:r>
          </a:p>
        </p:txBody>
      </p:sp>
      <p:sp>
        <p:nvSpPr>
          <p:cNvPr id="33" name="Text Placeholder 5">
            <a:extLst>
              <a:ext uri="{FF2B5EF4-FFF2-40B4-BE49-F238E27FC236}">
                <a16:creationId xmlns:a16="http://schemas.microsoft.com/office/drawing/2014/main" id="{78155D14-DA23-0B49-A614-43B5B1CE556B}"/>
              </a:ext>
            </a:extLst>
          </p:cNvPr>
          <p:cNvSpPr>
            <a:spLocks noGrp="1"/>
          </p:cNvSpPr>
          <p:nvPr>
            <p:ph type="body" sz="quarter" idx="15"/>
          </p:nvPr>
        </p:nvSpPr>
        <p:spPr>
          <a:xfrm>
            <a:off x="234338" y="3046723"/>
            <a:ext cx="1795471" cy="496618"/>
          </a:xfrm>
          <a:ln>
            <a:noFill/>
          </a:ln>
        </p:spPr>
        <p:txBody>
          <a:bodyPr/>
          <a:lstStyle/>
          <a:p>
            <a:r>
              <a:rPr lang="fr-FR" sz="6000" b="1" dirty="0"/>
              <a:t>2</a:t>
            </a:r>
          </a:p>
        </p:txBody>
      </p:sp>
      <p:sp>
        <p:nvSpPr>
          <p:cNvPr id="34" name="Text Placeholder 7">
            <a:extLst>
              <a:ext uri="{FF2B5EF4-FFF2-40B4-BE49-F238E27FC236}">
                <a16:creationId xmlns:a16="http://schemas.microsoft.com/office/drawing/2014/main" id="{50EB64C5-AE33-854B-A247-ADB846C90C52}"/>
              </a:ext>
            </a:extLst>
          </p:cNvPr>
          <p:cNvSpPr>
            <a:spLocks noGrp="1"/>
          </p:cNvSpPr>
          <p:nvPr>
            <p:ph type="body" sz="quarter" idx="17"/>
          </p:nvPr>
        </p:nvSpPr>
        <p:spPr>
          <a:xfrm>
            <a:off x="228129" y="1845449"/>
            <a:ext cx="1794795" cy="889604"/>
          </a:xfrm>
        </p:spPr>
        <p:txBody>
          <a:bodyPr/>
          <a:lstStyle/>
          <a:p>
            <a:pPr algn="ctr"/>
            <a:r>
              <a:rPr lang="fr-FR" sz="1050" dirty="0"/>
              <a:t>World </a:t>
            </a:r>
            <a:r>
              <a:rPr lang="fr-FR" sz="1050" dirty="0" err="1"/>
              <a:t>Health</a:t>
            </a:r>
            <a:r>
              <a:rPr lang="fr-FR" sz="1050" dirty="0"/>
              <a:t> </a:t>
            </a:r>
            <a:r>
              <a:rPr lang="fr-FR" sz="1050" dirty="0" err="1"/>
              <a:t>Organization</a:t>
            </a:r>
            <a:r>
              <a:rPr lang="fr-FR" sz="1050" dirty="0"/>
              <a:t> Data for </a:t>
            </a:r>
            <a:r>
              <a:rPr lang="fr-FR" sz="1050" dirty="0" err="1"/>
              <a:t>death</a:t>
            </a:r>
            <a:r>
              <a:rPr lang="fr-FR" sz="1050" dirty="0"/>
              <a:t> </a:t>
            </a:r>
            <a:r>
              <a:rPr lang="fr-FR" sz="1050" dirty="0" err="1"/>
              <a:t>counts</a:t>
            </a:r>
            <a:endParaRPr lang="fr-FR" sz="1050" dirty="0"/>
          </a:p>
          <a:p>
            <a:pPr algn="ctr"/>
            <a:r>
              <a:rPr lang="fr-FR" sz="1050" dirty="0"/>
              <a:t>Data </a:t>
            </a:r>
            <a:r>
              <a:rPr lang="fr-FR" sz="1050" dirty="0" err="1"/>
              <a:t>from</a:t>
            </a:r>
            <a:r>
              <a:rPr lang="fr-FR" sz="1050" dirty="0"/>
              <a:t> 0 to 95 </a:t>
            </a:r>
            <a:r>
              <a:rPr lang="fr-FR" sz="1050" dirty="0" err="1"/>
              <a:t>years</a:t>
            </a:r>
            <a:r>
              <a:rPr lang="fr-FR" sz="1050" dirty="0"/>
              <a:t> </a:t>
            </a:r>
            <a:r>
              <a:rPr lang="fr-FR" sz="1050" dirty="0" err="1"/>
              <a:t>old</a:t>
            </a:r>
            <a:r>
              <a:rPr lang="fr-FR" sz="1050" dirty="0"/>
              <a:t>, </a:t>
            </a:r>
            <a:r>
              <a:rPr lang="fr-FR" sz="1050" dirty="0" err="1"/>
              <a:t>each</a:t>
            </a:r>
            <a:r>
              <a:rPr lang="fr-FR" sz="1050" dirty="0"/>
              <a:t> 5</a:t>
            </a:r>
          </a:p>
        </p:txBody>
      </p:sp>
      <p:sp>
        <p:nvSpPr>
          <p:cNvPr id="35" name="Text Placeholder 8">
            <a:extLst>
              <a:ext uri="{FF2B5EF4-FFF2-40B4-BE49-F238E27FC236}">
                <a16:creationId xmlns:a16="http://schemas.microsoft.com/office/drawing/2014/main" id="{431CD9D6-285E-0A46-BDC4-CF04FB5D7B75}"/>
              </a:ext>
            </a:extLst>
          </p:cNvPr>
          <p:cNvSpPr>
            <a:spLocks noGrp="1"/>
          </p:cNvSpPr>
          <p:nvPr>
            <p:ph type="body" sz="quarter" idx="18"/>
          </p:nvPr>
        </p:nvSpPr>
        <p:spPr>
          <a:xfrm>
            <a:off x="234675" y="3671526"/>
            <a:ext cx="1794795" cy="774930"/>
          </a:xfrm>
        </p:spPr>
        <p:txBody>
          <a:bodyPr/>
          <a:lstStyle/>
          <a:p>
            <a:pPr algn="ctr"/>
            <a:r>
              <a:rPr lang="fr-FR" sz="1050" dirty="0" err="1"/>
              <a:t>Worlbank</a:t>
            </a:r>
            <a:r>
              <a:rPr lang="fr-FR" sz="1050" dirty="0"/>
              <a:t> data for </a:t>
            </a:r>
            <a:r>
              <a:rPr lang="fr-FR" sz="1050" dirty="0" err="1"/>
              <a:t>exposures</a:t>
            </a:r>
            <a:r>
              <a:rPr lang="fr-FR" sz="1050" dirty="0"/>
              <a:t> (population)</a:t>
            </a:r>
          </a:p>
          <a:p>
            <a:pPr algn="ctr"/>
            <a:r>
              <a:rPr lang="fr-FR" sz="1050" dirty="0"/>
              <a:t>Data </a:t>
            </a:r>
            <a:r>
              <a:rPr lang="fr-FR" sz="1050" dirty="0" err="1"/>
              <a:t>from</a:t>
            </a:r>
            <a:r>
              <a:rPr lang="fr-FR" sz="1050" dirty="0"/>
              <a:t> 0 to 95 </a:t>
            </a:r>
            <a:r>
              <a:rPr lang="fr-FR" sz="1050" dirty="0" err="1"/>
              <a:t>years</a:t>
            </a:r>
            <a:r>
              <a:rPr lang="fr-FR" sz="1050" dirty="0"/>
              <a:t> </a:t>
            </a:r>
            <a:r>
              <a:rPr lang="fr-FR" sz="1050" dirty="0" err="1"/>
              <a:t>old</a:t>
            </a:r>
            <a:r>
              <a:rPr lang="fr-FR" sz="1050" dirty="0"/>
              <a:t>, </a:t>
            </a:r>
            <a:r>
              <a:rPr lang="fr-FR" sz="1050" dirty="0" err="1"/>
              <a:t>each</a:t>
            </a:r>
            <a:r>
              <a:rPr lang="fr-FR" sz="1050" dirty="0"/>
              <a:t> 5</a:t>
            </a:r>
          </a:p>
        </p:txBody>
      </p:sp>
    </p:spTree>
    <p:extLst>
      <p:ext uri="{BB962C8B-B14F-4D97-AF65-F5344CB8AC3E}">
        <p14:creationId xmlns:p14="http://schemas.microsoft.com/office/powerpoint/2010/main" val="2441682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June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dirty="0"/>
              <a:t>CONFIDENTIALITY LEVEL</a:t>
            </a:r>
          </a:p>
        </p:txBody>
      </p:sp>
      <p:sp>
        <p:nvSpPr>
          <p:cNvPr id="5" name="Title 4">
            <a:extLst>
              <a:ext uri="{FF2B5EF4-FFF2-40B4-BE49-F238E27FC236}">
                <a16:creationId xmlns:a16="http://schemas.microsoft.com/office/drawing/2014/main" id="{E2A8E293-56CC-E64C-8FE5-2F92172C86F5}"/>
              </a:ext>
            </a:extLst>
          </p:cNvPr>
          <p:cNvSpPr>
            <a:spLocks noGrp="1"/>
          </p:cNvSpPr>
          <p:nvPr>
            <p:ph type="title"/>
          </p:nvPr>
        </p:nvSpPr>
        <p:spPr/>
        <p:txBody>
          <a:bodyPr/>
          <a:lstStyle/>
          <a:p>
            <a:r>
              <a:rPr lang="fr-FR" dirty="0"/>
              <a:t>Fit du modèle</a:t>
            </a:r>
          </a:p>
        </p:txBody>
      </p:sp>
      <p:pic>
        <p:nvPicPr>
          <p:cNvPr id="12" name="Picture 11">
            <a:extLst>
              <a:ext uri="{FF2B5EF4-FFF2-40B4-BE49-F238E27FC236}">
                <a16:creationId xmlns:a16="http://schemas.microsoft.com/office/drawing/2014/main" id="{28479BE6-15B7-6E43-B4E3-0AC3C4A0EEFB}"/>
              </a:ext>
            </a:extLst>
          </p:cNvPr>
          <p:cNvPicPr>
            <a:picLocks noChangeAspect="1"/>
          </p:cNvPicPr>
          <p:nvPr/>
        </p:nvPicPr>
        <p:blipFill>
          <a:blip r:embed="rId2"/>
          <a:stretch>
            <a:fillRect/>
          </a:stretch>
        </p:blipFill>
        <p:spPr>
          <a:xfrm>
            <a:off x="3046793" y="633969"/>
            <a:ext cx="5510151" cy="3875561"/>
          </a:xfrm>
          <a:prstGeom prst="rect">
            <a:avLst/>
          </a:prstGeom>
        </p:spPr>
      </p:pic>
      <p:sp>
        <p:nvSpPr>
          <p:cNvPr id="13" name="TextBox 12">
            <a:extLst>
              <a:ext uri="{FF2B5EF4-FFF2-40B4-BE49-F238E27FC236}">
                <a16:creationId xmlns:a16="http://schemas.microsoft.com/office/drawing/2014/main" id="{0447AF0A-1AAC-5B4A-8FA2-508BAB6DBC77}"/>
              </a:ext>
            </a:extLst>
          </p:cNvPr>
          <p:cNvSpPr txBox="1"/>
          <p:nvPr/>
        </p:nvSpPr>
        <p:spPr>
          <a:xfrm>
            <a:off x="233999" y="2106837"/>
            <a:ext cx="2002458" cy="1169551"/>
          </a:xfrm>
          <a:prstGeom prst="rect">
            <a:avLst/>
          </a:prstGeom>
          <a:noFill/>
        </p:spPr>
        <p:txBody>
          <a:bodyPr wrap="square" rtlCol="0">
            <a:spAutoFit/>
          </a:bodyPr>
          <a:lstStyle/>
          <a:p>
            <a:pPr algn="just"/>
            <a:r>
              <a:rPr lang="fr-FR" sz="1400" dirty="0">
                <a:latin typeface="+mn-lt"/>
                <a:ea typeface="CMU Serif Roman" panose="02000603000000000000" pitchFamily="2" charset="0"/>
                <a:cs typeface="CMU Serif Roman" panose="02000603000000000000" pitchFamily="2" charset="0"/>
              </a:rPr>
              <a:t>Courbe </a:t>
            </a:r>
            <a:r>
              <a:rPr lang="fr-FR" sz="1400" dirty="0" err="1">
                <a:latin typeface="+mn-lt"/>
                <a:ea typeface="CMU Serif Roman" panose="02000603000000000000" pitchFamily="2" charset="0"/>
                <a:cs typeface="CMU Serif Roman" panose="02000603000000000000" pitchFamily="2" charset="0"/>
              </a:rPr>
              <a:t>fittée</a:t>
            </a:r>
            <a:r>
              <a:rPr lang="fr-FR" sz="1400" dirty="0">
                <a:latin typeface="+mn-lt"/>
                <a:ea typeface="CMU Serif Roman" panose="02000603000000000000" pitchFamily="2" charset="0"/>
                <a:cs typeface="CMU Serif Roman" panose="02000603000000000000" pitchFamily="2" charset="0"/>
              </a:rPr>
              <a:t> ainsi que les 3 composantes du modèle et les données brutes pour l’année 2017 en France (H).</a:t>
            </a:r>
          </a:p>
        </p:txBody>
      </p:sp>
    </p:spTree>
    <p:extLst>
      <p:ext uri="{BB962C8B-B14F-4D97-AF65-F5344CB8AC3E}">
        <p14:creationId xmlns:p14="http://schemas.microsoft.com/office/powerpoint/2010/main" val="2565841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FD9B4"/>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74986F-CC18-45BD-9CBA-A44A3FE00672}"/>
              </a:ext>
            </a:extLst>
          </p:cNvPr>
          <p:cNvSpPr>
            <a:spLocks noGrp="1"/>
          </p:cNvSpPr>
          <p:nvPr>
            <p:ph sz="quarter" idx="11"/>
          </p:nvPr>
        </p:nvSpPr>
        <p:spPr>
          <a:xfrm>
            <a:off x="2647950" y="635365"/>
            <a:ext cx="3848100" cy="3871913"/>
          </a:xfrm>
        </p:spPr>
        <p:txBody>
          <a:bodyPr/>
          <a:lstStyle/>
          <a:p>
            <a:r>
              <a:rPr lang="en-US" dirty="0"/>
              <a:t>2</a:t>
            </a:r>
            <a:endParaRPr lang="fr-FR" dirty="0"/>
          </a:p>
        </p:txBody>
      </p:sp>
      <p:sp>
        <p:nvSpPr>
          <p:cNvPr id="3" name="Content Placeholder 2">
            <a:extLst>
              <a:ext uri="{FF2B5EF4-FFF2-40B4-BE49-F238E27FC236}">
                <a16:creationId xmlns:a16="http://schemas.microsoft.com/office/drawing/2014/main" id="{CA604E03-669C-49B4-A7C5-5D53995983FC}"/>
              </a:ext>
            </a:extLst>
          </p:cNvPr>
          <p:cNvSpPr>
            <a:spLocks noGrp="1"/>
          </p:cNvSpPr>
          <p:nvPr>
            <p:ph sz="quarter" idx="10"/>
          </p:nvPr>
        </p:nvSpPr>
        <p:spPr/>
        <p:txBody>
          <a:bodyPr/>
          <a:lstStyle/>
          <a:p>
            <a:r>
              <a:rPr lang="fr-FR" b="1" dirty="0">
                <a:solidFill>
                  <a:schemeClr val="bg1"/>
                </a:solidFill>
              </a:rPr>
              <a:t>Comportement historique</a:t>
            </a:r>
          </a:p>
        </p:txBody>
      </p:sp>
    </p:spTree>
    <p:extLst>
      <p:ext uri="{BB962C8B-B14F-4D97-AF65-F5344CB8AC3E}">
        <p14:creationId xmlns:p14="http://schemas.microsoft.com/office/powerpoint/2010/main" val="1171616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June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dirty="0"/>
              <a:t>CONFIDENTIALITY LEVEL</a:t>
            </a:r>
          </a:p>
        </p:txBody>
      </p:sp>
      <p:sp>
        <p:nvSpPr>
          <p:cNvPr id="5" name="Title 4">
            <a:extLst>
              <a:ext uri="{FF2B5EF4-FFF2-40B4-BE49-F238E27FC236}">
                <a16:creationId xmlns:a16="http://schemas.microsoft.com/office/drawing/2014/main" id="{E2A8E293-56CC-E64C-8FE5-2F92172C86F5}"/>
              </a:ext>
            </a:extLst>
          </p:cNvPr>
          <p:cNvSpPr>
            <a:spLocks noGrp="1"/>
          </p:cNvSpPr>
          <p:nvPr>
            <p:ph type="title"/>
          </p:nvPr>
        </p:nvSpPr>
        <p:spPr/>
        <p:txBody>
          <a:bodyPr/>
          <a:lstStyle/>
          <a:p>
            <a:r>
              <a:rPr lang="fr-FR" dirty="0"/>
              <a:t>Comportement historique</a:t>
            </a:r>
          </a:p>
        </p:txBody>
      </p:sp>
      <p:pic>
        <p:nvPicPr>
          <p:cNvPr id="7" name="Picture 6">
            <a:extLst>
              <a:ext uri="{FF2B5EF4-FFF2-40B4-BE49-F238E27FC236}">
                <a16:creationId xmlns:a16="http://schemas.microsoft.com/office/drawing/2014/main" id="{23212475-5318-C04A-B9C8-CD5683C149D6}"/>
              </a:ext>
            </a:extLst>
          </p:cNvPr>
          <p:cNvPicPr>
            <a:picLocks noChangeAspect="1"/>
          </p:cNvPicPr>
          <p:nvPr/>
        </p:nvPicPr>
        <p:blipFill>
          <a:blip r:embed="rId2"/>
          <a:stretch>
            <a:fillRect/>
          </a:stretch>
        </p:blipFill>
        <p:spPr>
          <a:xfrm>
            <a:off x="3082389" y="857250"/>
            <a:ext cx="5438959" cy="3825488"/>
          </a:xfrm>
          <a:prstGeom prst="rect">
            <a:avLst/>
          </a:prstGeom>
        </p:spPr>
      </p:pic>
      <p:sp>
        <p:nvSpPr>
          <p:cNvPr id="8" name="TextBox 7">
            <a:extLst>
              <a:ext uri="{FF2B5EF4-FFF2-40B4-BE49-F238E27FC236}">
                <a16:creationId xmlns:a16="http://schemas.microsoft.com/office/drawing/2014/main" id="{88F227CC-B4C4-1C40-A789-F5F20EA8E852}"/>
              </a:ext>
            </a:extLst>
          </p:cNvPr>
          <p:cNvSpPr txBox="1"/>
          <p:nvPr/>
        </p:nvSpPr>
        <p:spPr>
          <a:xfrm>
            <a:off x="387920" y="1866191"/>
            <a:ext cx="1574355" cy="769441"/>
          </a:xfrm>
          <a:prstGeom prst="rect">
            <a:avLst/>
          </a:prstGeom>
          <a:noFill/>
        </p:spPr>
        <p:txBody>
          <a:bodyPr wrap="square" rtlCol="0">
            <a:spAutoFit/>
          </a:bodyPr>
          <a:lstStyle/>
          <a:p>
            <a:pPr algn="just"/>
            <a:r>
              <a:rPr lang="fr-FR" sz="1100" dirty="0">
                <a:latin typeface="+mn-lt"/>
                <a:ea typeface="CMU Serif Roman" panose="02000603000000000000" pitchFamily="2" charset="0"/>
                <a:cs typeface="CMU Serif Roman" panose="02000603000000000000" pitchFamily="2" charset="0"/>
              </a:rPr>
              <a:t>Taux de mortalités </a:t>
            </a:r>
            <a:r>
              <a:rPr lang="fr-FR" sz="1100" dirty="0" err="1">
                <a:latin typeface="+mn-lt"/>
                <a:ea typeface="CMU Serif Roman" panose="02000603000000000000" pitchFamily="2" charset="0"/>
                <a:cs typeface="CMU Serif Roman" panose="02000603000000000000" pitchFamily="2" charset="0"/>
              </a:rPr>
              <a:t>fittés</a:t>
            </a:r>
            <a:r>
              <a:rPr lang="fr-FR" sz="1100" dirty="0">
                <a:latin typeface="+mn-lt"/>
                <a:ea typeface="CMU Serif Roman" panose="02000603000000000000" pitchFamily="2" charset="0"/>
                <a:cs typeface="CMU Serif Roman" panose="02000603000000000000" pitchFamily="2" charset="0"/>
              </a:rPr>
              <a:t> sur données historiques de 2003 à 2017 pour la France (H). </a:t>
            </a:r>
          </a:p>
        </p:txBody>
      </p:sp>
      <p:sp>
        <p:nvSpPr>
          <p:cNvPr id="10" name="Text Placeholder 6">
            <a:extLst>
              <a:ext uri="{FF2B5EF4-FFF2-40B4-BE49-F238E27FC236}">
                <a16:creationId xmlns:a16="http://schemas.microsoft.com/office/drawing/2014/main" id="{EB9936C2-19CE-324E-81E3-FDFE449F938E}"/>
              </a:ext>
            </a:extLst>
          </p:cNvPr>
          <p:cNvSpPr>
            <a:spLocks noGrp="1"/>
          </p:cNvSpPr>
          <p:nvPr>
            <p:ph type="body" sz="quarter" idx="12"/>
          </p:nvPr>
        </p:nvSpPr>
        <p:spPr>
          <a:xfrm>
            <a:off x="233999" y="571705"/>
            <a:ext cx="8820000" cy="285545"/>
          </a:xfrm>
        </p:spPr>
        <p:txBody>
          <a:bodyPr/>
          <a:lstStyle/>
          <a:p>
            <a:r>
              <a:rPr lang="en-FR" dirty="0"/>
              <a:t>Taux de mortalités fittés</a:t>
            </a:r>
          </a:p>
        </p:txBody>
      </p:sp>
    </p:spTree>
    <p:extLst>
      <p:ext uri="{BB962C8B-B14F-4D97-AF65-F5344CB8AC3E}">
        <p14:creationId xmlns:p14="http://schemas.microsoft.com/office/powerpoint/2010/main" val="3753736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F491A27-254E-3E4B-B8D5-C9B7E4642915}"/>
              </a:ext>
            </a:extLst>
          </p:cNvPr>
          <p:cNvPicPr>
            <a:picLocks noChangeAspect="1"/>
          </p:cNvPicPr>
          <p:nvPr/>
        </p:nvPicPr>
        <p:blipFill>
          <a:blip r:embed="rId2"/>
          <a:stretch>
            <a:fillRect/>
          </a:stretch>
        </p:blipFill>
        <p:spPr>
          <a:xfrm>
            <a:off x="3082389" y="757335"/>
            <a:ext cx="5438959" cy="3925403"/>
          </a:xfrm>
          <a:prstGeom prst="rect">
            <a:avLst/>
          </a:prstGeom>
        </p:spPr>
      </p:pic>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June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dirty="0"/>
              <a:t>CONFIDENTIALITY LEVEL</a:t>
            </a:r>
          </a:p>
        </p:txBody>
      </p:sp>
      <p:sp>
        <p:nvSpPr>
          <p:cNvPr id="5" name="Title 4">
            <a:extLst>
              <a:ext uri="{FF2B5EF4-FFF2-40B4-BE49-F238E27FC236}">
                <a16:creationId xmlns:a16="http://schemas.microsoft.com/office/drawing/2014/main" id="{E2A8E293-56CC-E64C-8FE5-2F92172C86F5}"/>
              </a:ext>
            </a:extLst>
          </p:cNvPr>
          <p:cNvSpPr>
            <a:spLocks noGrp="1"/>
          </p:cNvSpPr>
          <p:nvPr>
            <p:ph type="title"/>
          </p:nvPr>
        </p:nvSpPr>
        <p:spPr/>
        <p:txBody>
          <a:bodyPr/>
          <a:lstStyle/>
          <a:p>
            <a:r>
              <a:rPr lang="fr-FR" dirty="0"/>
              <a:t>Comportement historique</a:t>
            </a:r>
          </a:p>
        </p:txBody>
      </p:sp>
      <p:sp>
        <p:nvSpPr>
          <p:cNvPr id="8" name="TextBox 7">
            <a:extLst>
              <a:ext uri="{FF2B5EF4-FFF2-40B4-BE49-F238E27FC236}">
                <a16:creationId xmlns:a16="http://schemas.microsoft.com/office/drawing/2014/main" id="{88F227CC-B4C4-1C40-A789-F5F20EA8E852}"/>
              </a:ext>
            </a:extLst>
          </p:cNvPr>
          <p:cNvSpPr txBox="1"/>
          <p:nvPr/>
        </p:nvSpPr>
        <p:spPr>
          <a:xfrm>
            <a:off x="387920" y="1866191"/>
            <a:ext cx="1574355" cy="1107996"/>
          </a:xfrm>
          <a:prstGeom prst="rect">
            <a:avLst/>
          </a:prstGeom>
          <a:noFill/>
        </p:spPr>
        <p:txBody>
          <a:bodyPr wrap="square" rtlCol="0">
            <a:spAutoFit/>
          </a:bodyPr>
          <a:lstStyle/>
          <a:p>
            <a:pPr algn="just"/>
            <a:r>
              <a:rPr lang="fr-FR" sz="1100" dirty="0">
                <a:latin typeface="+mn-lt"/>
                <a:ea typeface="CMU Serif Roman" panose="02000603000000000000" pitchFamily="2" charset="0"/>
                <a:cs typeface="CMU Serif Roman" panose="02000603000000000000" pitchFamily="2" charset="0"/>
              </a:rPr>
              <a:t>Fonctions de survie et entropie pour les courbes </a:t>
            </a:r>
            <a:r>
              <a:rPr lang="fr-FR" sz="1100" dirty="0" err="1">
                <a:latin typeface="+mn-lt"/>
                <a:ea typeface="CMU Serif Roman" panose="02000603000000000000" pitchFamily="2" charset="0"/>
                <a:cs typeface="CMU Serif Roman" panose="02000603000000000000" pitchFamily="2" charset="0"/>
              </a:rPr>
              <a:t>fittées</a:t>
            </a:r>
            <a:r>
              <a:rPr lang="fr-FR" sz="1100" dirty="0">
                <a:latin typeface="+mn-lt"/>
                <a:ea typeface="CMU Serif Roman" panose="02000603000000000000" pitchFamily="2" charset="0"/>
                <a:cs typeface="CMU Serif Roman" panose="02000603000000000000" pitchFamily="2" charset="0"/>
              </a:rPr>
              <a:t> sur données historiques entre 2003 et 2017 en France (H).</a:t>
            </a:r>
          </a:p>
        </p:txBody>
      </p:sp>
      <p:sp>
        <p:nvSpPr>
          <p:cNvPr id="10" name="Text Placeholder 6">
            <a:extLst>
              <a:ext uri="{FF2B5EF4-FFF2-40B4-BE49-F238E27FC236}">
                <a16:creationId xmlns:a16="http://schemas.microsoft.com/office/drawing/2014/main" id="{EB9936C2-19CE-324E-81E3-FDFE449F938E}"/>
              </a:ext>
            </a:extLst>
          </p:cNvPr>
          <p:cNvSpPr>
            <a:spLocks noGrp="1"/>
          </p:cNvSpPr>
          <p:nvPr>
            <p:ph type="body" sz="quarter" idx="12"/>
          </p:nvPr>
        </p:nvSpPr>
        <p:spPr>
          <a:xfrm>
            <a:off x="233999" y="571705"/>
            <a:ext cx="8820000" cy="285545"/>
          </a:xfrm>
        </p:spPr>
        <p:txBody>
          <a:bodyPr/>
          <a:lstStyle/>
          <a:p>
            <a:r>
              <a:rPr lang="en-FR" dirty="0"/>
              <a:t>Fonction de survie</a:t>
            </a:r>
          </a:p>
        </p:txBody>
      </p:sp>
    </p:spTree>
    <p:extLst>
      <p:ext uri="{BB962C8B-B14F-4D97-AF65-F5344CB8AC3E}">
        <p14:creationId xmlns:p14="http://schemas.microsoft.com/office/powerpoint/2010/main" val="2063770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C213F9-46A8-D44A-B5FF-586657249E1C}"/>
              </a:ext>
            </a:extLst>
          </p:cNvPr>
          <p:cNvPicPr>
            <a:picLocks noChangeAspect="1"/>
          </p:cNvPicPr>
          <p:nvPr/>
        </p:nvPicPr>
        <p:blipFill>
          <a:blip r:embed="rId2"/>
          <a:stretch>
            <a:fillRect/>
          </a:stretch>
        </p:blipFill>
        <p:spPr>
          <a:xfrm>
            <a:off x="3211825" y="788062"/>
            <a:ext cx="5180086" cy="3943751"/>
          </a:xfrm>
          <a:prstGeom prst="rect">
            <a:avLst/>
          </a:prstGeom>
        </p:spPr>
      </p:pic>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June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dirty="0"/>
              <a:t>CONFIDENTIALITY LEVEL</a:t>
            </a:r>
          </a:p>
        </p:txBody>
      </p:sp>
      <p:sp>
        <p:nvSpPr>
          <p:cNvPr id="5" name="Title 4">
            <a:extLst>
              <a:ext uri="{FF2B5EF4-FFF2-40B4-BE49-F238E27FC236}">
                <a16:creationId xmlns:a16="http://schemas.microsoft.com/office/drawing/2014/main" id="{E2A8E293-56CC-E64C-8FE5-2F92172C86F5}"/>
              </a:ext>
            </a:extLst>
          </p:cNvPr>
          <p:cNvSpPr>
            <a:spLocks noGrp="1"/>
          </p:cNvSpPr>
          <p:nvPr>
            <p:ph type="title"/>
          </p:nvPr>
        </p:nvSpPr>
        <p:spPr/>
        <p:txBody>
          <a:bodyPr/>
          <a:lstStyle/>
          <a:p>
            <a:r>
              <a:rPr lang="fr-FR" dirty="0"/>
              <a:t>Comportement historique</a:t>
            </a:r>
          </a:p>
        </p:txBody>
      </p:sp>
      <p:sp>
        <p:nvSpPr>
          <p:cNvPr id="8" name="TextBox 7">
            <a:extLst>
              <a:ext uri="{FF2B5EF4-FFF2-40B4-BE49-F238E27FC236}">
                <a16:creationId xmlns:a16="http://schemas.microsoft.com/office/drawing/2014/main" id="{88F227CC-B4C4-1C40-A789-F5F20EA8E852}"/>
              </a:ext>
            </a:extLst>
          </p:cNvPr>
          <p:cNvSpPr txBox="1"/>
          <p:nvPr/>
        </p:nvSpPr>
        <p:spPr>
          <a:xfrm>
            <a:off x="387920" y="1866191"/>
            <a:ext cx="1574355" cy="938719"/>
          </a:xfrm>
          <a:prstGeom prst="rect">
            <a:avLst/>
          </a:prstGeom>
          <a:noFill/>
        </p:spPr>
        <p:txBody>
          <a:bodyPr wrap="square" rtlCol="0">
            <a:spAutoFit/>
          </a:bodyPr>
          <a:lstStyle/>
          <a:p>
            <a:pPr algn="just"/>
            <a:r>
              <a:rPr lang="fr-FR" sz="1100" dirty="0">
                <a:latin typeface="+mn-lt"/>
                <a:ea typeface="CMU Serif Roman" panose="02000603000000000000" pitchFamily="2" charset="0"/>
                <a:cs typeface="CMU Serif Roman" panose="02000603000000000000" pitchFamily="2" charset="0"/>
              </a:rPr>
              <a:t>Comportement de la composante Mortalité Infantile entre 2003 et 2017 sur le fit France (H).</a:t>
            </a:r>
          </a:p>
        </p:txBody>
      </p:sp>
      <p:sp>
        <p:nvSpPr>
          <p:cNvPr id="10" name="Text Placeholder 6">
            <a:extLst>
              <a:ext uri="{FF2B5EF4-FFF2-40B4-BE49-F238E27FC236}">
                <a16:creationId xmlns:a16="http://schemas.microsoft.com/office/drawing/2014/main" id="{EB9936C2-19CE-324E-81E3-FDFE449F938E}"/>
              </a:ext>
            </a:extLst>
          </p:cNvPr>
          <p:cNvSpPr>
            <a:spLocks noGrp="1"/>
          </p:cNvSpPr>
          <p:nvPr>
            <p:ph type="body" sz="quarter" idx="12"/>
          </p:nvPr>
        </p:nvSpPr>
        <p:spPr>
          <a:xfrm>
            <a:off x="233999" y="571705"/>
            <a:ext cx="8820000" cy="285545"/>
          </a:xfrm>
        </p:spPr>
        <p:txBody>
          <a:bodyPr/>
          <a:lstStyle/>
          <a:p>
            <a:r>
              <a:rPr lang="en-FR" dirty="0"/>
              <a:t>Composante Mortalité Infantile</a:t>
            </a:r>
          </a:p>
        </p:txBody>
      </p:sp>
    </p:spTree>
    <p:extLst>
      <p:ext uri="{BB962C8B-B14F-4D97-AF65-F5344CB8AC3E}">
        <p14:creationId xmlns:p14="http://schemas.microsoft.com/office/powerpoint/2010/main" val="172672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3AFDAE-9AC6-D74D-B652-6FFC4BC4A378}"/>
              </a:ext>
            </a:extLst>
          </p:cNvPr>
          <p:cNvPicPr>
            <a:picLocks noChangeAspect="1"/>
          </p:cNvPicPr>
          <p:nvPr/>
        </p:nvPicPr>
        <p:blipFill>
          <a:blip r:embed="rId2"/>
          <a:stretch>
            <a:fillRect/>
          </a:stretch>
        </p:blipFill>
        <p:spPr>
          <a:xfrm>
            <a:off x="3211825" y="788062"/>
            <a:ext cx="5180086" cy="3943751"/>
          </a:xfrm>
          <a:prstGeom prst="rect">
            <a:avLst/>
          </a:prstGeom>
        </p:spPr>
      </p:pic>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June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dirty="0"/>
              <a:t>CONFIDENTIALITY LEVEL</a:t>
            </a:r>
          </a:p>
        </p:txBody>
      </p:sp>
      <p:sp>
        <p:nvSpPr>
          <p:cNvPr id="5" name="Title 4">
            <a:extLst>
              <a:ext uri="{FF2B5EF4-FFF2-40B4-BE49-F238E27FC236}">
                <a16:creationId xmlns:a16="http://schemas.microsoft.com/office/drawing/2014/main" id="{E2A8E293-56CC-E64C-8FE5-2F92172C86F5}"/>
              </a:ext>
            </a:extLst>
          </p:cNvPr>
          <p:cNvSpPr>
            <a:spLocks noGrp="1"/>
          </p:cNvSpPr>
          <p:nvPr>
            <p:ph type="title"/>
          </p:nvPr>
        </p:nvSpPr>
        <p:spPr/>
        <p:txBody>
          <a:bodyPr/>
          <a:lstStyle/>
          <a:p>
            <a:r>
              <a:rPr lang="fr-FR" dirty="0"/>
              <a:t>Comportement historique</a:t>
            </a:r>
          </a:p>
        </p:txBody>
      </p:sp>
      <p:sp>
        <p:nvSpPr>
          <p:cNvPr id="8" name="TextBox 7">
            <a:extLst>
              <a:ext uri="{FF2B5EF4-FFF2-40B4-BE49-F238E27FC236}">
                <a16:creationId xmlns:a16="http://schemas.microsoft.com/office/drawing/2014/main" id="{88F227CC-B4C4-1C40-A789-F5F20EA8E852}"/>
              </a:ext>
            </a:extLst>
          </p:cNvPr>
          <p:cNvSpPr txBox="1"/>
          <p:nvPr/>
        </p:nvSpPr>
        <p:spPr>
          <a:xfrm>
            <a:off x="387920" y="1866191"/>
            <a:ext cx="1574355" cy="1107996"/>
          </a:xfrm>
          <a:prstGeom prst="rect">
            <a:avLst/>
          </a:prstGeom>
          <a:noFill/>
        </p:spPr>
        <p:txBody>
          <a:bodyPr wrap="square" rtlCol="0">
            <a:spAutoFit/>
          </a:bodyPr>
          <a:lstStyle/>
          <a:p>
            <a:pPr algn="just"/>
            <a:r>
              <a:rPr lang="fr-FR" sz="1100" dirty="0">
                <a:latin typeface="+mn-lt"/>
                <a:ea typeface="CMU Serif Roman" panose="02000603000000000000" pitchFamily="2" charset="0"/>
                <a:cs typeface="CMU Serif Roman" panose="02000603000000000000" pitchFamily="2" charset="0"/>
              </a:rPr>
              <a:t>Comportement de la composante Bosse des accidents entre 2003 et 2017 sur le fit France (H).</a:t>
            </a:r>
          </a:p>
          <a:p>
            <a:pPr algn="just"/>
            <a:endParaRPr lang="fr-FR" sz="1100" dirty="0">
              <a:latin typeface="+mn-lt"/>
              <a:ea typeface="CMU Serif Roman" panose="02000603000000000000" pitchFamily="2" charset="0"/>
              <a:cs typeface="CMU Serif Roman" panose="02000603000000000000" pitchFamily="2" charset="0"/>
            </a:endParaRPr>
          </a:p>
        </p:txBody>
      </p:sp>
      <p:sp>
        <p:nvSpPr>
          <p:cNvPr id="10" name="Text Placeholder 6">
            <a:extLst>
              <a:ext uri="{FF2B5EF4-FFF2-40B4-BE49-F238E27FC236}">
                <a16:creationId xmlns:a16="http://schemas.microsoft.com/office/drawing/2014/main" id="{EB9936C2-19CE-324E-81E3-FDFE449F938E}"/>
              </a:ext>
            </a:extLst>
          </p:cNvPr>
          <p:cNvSpPr>
            <a:spLocks noGrp="1"/>
          </p:cNvSpPr>
          <p:nvPr>
            <p:ph type="body" sz="quarter" idx="12"/>
          </p:nvPr>
        </p:nvSpPr>
        <p:spPr>
          <a:xfrm>
            <a:off x="233999" y="571705"/>
            <a:ext cx="8820000" cy="285545"/>
          </a:xfrm>
        </p:spPr>
        <p:txBody>
          <a:bodyPr/>
          <a:lstStyle/>
          <a:p>
            <a:r>
              <a:rPr lang="en-FR" dirty="0"/>
              <a:t>C</a:t>
            </a:r>
            <a:r>
              <a:rPr lang="en-GB" dirty="0"/>
              <a:t>o</a:t>
            </a:r>
            <a:r>
              <a:rPr lang="en-FR" dirty="0"/>
              <a:t>mposante accident</a:t>
            </a:r>
          </a:p>
        </p:txBody>
      </p:sp>
    </p:spTree>
    <p:extLst>
      <p:ext uri="{BB962C8B-B14F-4D97-AF65-F5344CB8AC3E}">
        <p14:creationId xmlns:p14="http://schemas.microsoft.com/office/powerpoint/2010/main" val="3681557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71C23FB-CA2F-294B-A6B0-EA09DC8A6038}"/>
              </a:ext>
            </a:extLst>
          </p:cNvPr>
          <p:cNvPicPr>
            <a:picLocks noChangeAspect="1"/>
          </p:cNvPicPr>
          <p:nvPr/>
        </p:nvPicPr>
        <p:blipFill>
          <a:blip r:embed="rId2"/>
          <a:stretch>
            <a:fillRect/>
          </a:stretch>
        </p:blipFill>
        <p:spPr>
          <a:xfrm>
            <a:off x="2940333" y="714477"/>
            <a:ext cx="5581016" cy="3925404"/>
          </a:xfrm>
          <a:prstGeom prst="rect">
            <a:avLst/>
          </a:prstGeom>
        </p:spPr>
      </p:pic>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June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dirty="0"/>
              <a:t>CONFIDENTIALITY LEVEL</a:t>
            </a:r>
          </a:p>
        </p:txBody>
      </p:sp>
      <p:sp>
        <p:nvSpPr>
          <p:cNvPr id="5" name="Title 4">
            <a:extLst>
              <a:ext uri="{FF2B5EF4-FFF2-40B4-BE49-F238E27FC236}">
                <a16:creationId xmlns:a16="http://schemas.microsoft.com/office/drawing/2014/main" id="{E2A8E293-56CC-E64C-8FE5-2F92172C86F5}"/>
              </a:ext>
            </a:extLst>
          </p:cNvPr>
          <p:cNvSpPr>
            <a:spLocks noGrp="1"/>
          </p:cNvSpPr>
          <p:nvPr>
            <p:ph type="title"/>
          </p:nvPr>
        </p:nvSpPr>
        <p:spPr/>
        <p:txBody>
          <a:bodyPr/>
          <a:lstStyle/>
          <a:p>
            <a:r>
              <a:rPr lang="fr-FR" dirty="0"/>
              <a:t>Comportement historique</a:t>
            </a:r>
          </a:p>
        </p:txBody>
      </p:sp>
      <p:sp>
        <p:nvSpPr>
          <p:cNvPr id="8" name="TextBox 7">
            <a:extLst>
              <a:ext uri="{FF2B5EF4-FFF2-40B4-BE49-F238E27FC236}">
                <a16:creationId xmlns:a16="http://schemas.microsoft.com/office/drawing/2014/main" id="{88F227CC-B4C4-1C40-A789-F5F20EA8E852}"/>
              </a:ext>
            </a:extLst>
          </p:cNvPr>
          <p:cNvSpPr txBox="1"/>
          <p:nvPr/>
        </p:nvSpPr>
        <p:spPr>
          <a:xfrm>
            <a:off x="387920" y="1866191"/>
            <a:ext cx="1574355" cy="938719"/>
          </a:xfrm>
          <a:prstGeom prst="rect">
            <a:avLst/>
          </a:prstGeom>
          <a:noFill/>
        </p:spPr>
        <p:txBody>
          <a:bodyPr wrap="square" rtlCol="0">
            <a:spAutoFit/>
          </a:bodyPr>
          <a:lstStyle/>
          <a:p>
            <a:pPr algn="just"/>
            <a:r>
              <a:rPr lang="fr-FR" sz="1100" dirty="0">
                <a:latin typeface="+mn-lt"/>
                <a:ea typeface="CMU Serif Roman" panose="02000603000000000000" pitchFamily="2" charset="0"/>
                <a:cs typeface="CMU Serif Roman" panose="02000603000000000000" pitchFamily="2" charset="0"/>
              </a:rPr>
              <a:t>Comportement de la composante mortalité sénescente entre 2003 et 2017 sur le fit France (H).</a:t>
            </a:r>
          </a:p>
        </p:txBody>
      </p:sp>
      <p:sp>
        <p:nvSpPr>
          <p:cNvPr id="10" name="Text Placeholder 6">
            <a:extLst>
              <a:ext uri="{FF2B5EF4-FFF2-40B4-BE49-F238E27FC236}">
                <a16:creationId xmlns:a16="http://schemas.microsoft.com/office/drawing/2014/main" id="{EB9936C2-19CE-324E-81E3-FDFE449F938E}"/>
              </a:ext>
            </a:extLst>
          </p:cNvPr>
          <p:cNvSpPr>
            <a:spLocks noGrp="1"/>
          </p:cNvSpPr>
          <p:nvPr>
            <p:ph type="body" sz="quarter" idx="12"/>
          </p:nvPr>
        </p:nvSpPr>
        <p:spPr>
          <a:xfrm>
            <a:off x="233999" y="571705"/>
            <a:ext cx="8820000" cy="285545"/>
          </a:xfrm>
        </p:spPr>
        <p:txBody>
          <a:bodyPr/>
          <a:lstStyle/>
          <a:p>
            <a:r>
              <a:rPr lang="en-FR" dirty="0"/>
              <a:t>Composante sénescence</a:t>
            </a:r>
          </a:p>
        </p:txBody>
      </p:sp>
      <p:sp>
        <p:nvSpPr>
          <p:cNvPr id="12" name="Right Arrow 11">
            <a:extLst>
              <a:ext uri="{FF2B5EF4-FFF2-40B4-BE49-F238E27FC236}">
                <a16:creationId xmlns:a16="http://schemas.microsoft.com/office/drawing/2014/main" id="{05B510DE-2AFE-D341-A9B0-F83ED7D0DC26}"/>
              </a:ext>
            </a:extLst>
          </p:cNvPr>
          <p:cNvSpPr/>
          <p:nvPr/>
        </p:nvSpPr>
        <p:spPr>
          <a:xfrm rot="5400000">
            <a:off x="4238469" y="2280638"/>
            <a:ext cx="1652666" cy="582224"/>
          </a:xfrm>
          <a:prstGeom prst="rightArrow">
            <a:avLst/>
          </a:prstGeom>
          <a:noFill/>
          <a:ln>
            <a:solidFill>
              <a:srgbClr val="9FD9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p>
        </p:txBody>
      </p:sp>
      <p:sp>
        <p:nvSpPr>
          <p:cNvPr id="13" name="TextBox 12">
            <a:extLst>
              <a:ext uri="{FF2B5EF4-FFF2-40B4-BE49-F238E27FC236}">
                <a16:creationId xmlns:a16="http://schemas.microsoft.com/office/drawing/2014/main" id="{27D03B4A-DD0B-0447-8F2B-9F4F4D20D570}"/>
              </a:ext>
            </a:extLst>
          </p:cNvPr>
          <p:cNvSpPr txBox="1"/>
          <p:nvPr/>
        </p:nvSpPr>
        <p:spPr>
          <a:xfrm>
            <a:off x="5500310" y="2799299"/>
            <a:ext cx="1318872" cy="646331"/>
          </a:xfrm>
          <a:prstGeom prst="rect">
            <a:avLst/>
          </a:prstGeom>
          <a:noFill/>
          <a:ln>
            <a:noFill/>
          </a:ln>
        </p:spPr>
        <p:txBody>
          <a:bodyPr wrap="square" rtlCol="0">
            <a:spAutoFit/>
          </a:bodyPr>
          <a:lstStyle/>
          <a:p>
            <a:pPr algn="just"/>
            <a:r>
              <a:rPr lang="fr-FR" sz="900" dirty="0">
                <a:solidFill>
                  <a:schemeClr val="accent1"/>
                </a:solidFill>
                <a:latin typeface="Avenir Next" panose="020B0503020202020204" pitchFamily="34" charset="0"/>
              </a:rPr>
              <a:t>Déplacement presque linéaire vers le bas sauf aux extrêmes.</a:t>
            </a:r>
          </a:p>
        </p:txBody>
      </p:sp>
    </p:spTree>
    <p:extLst>
      <p:ext uri="{BB962C8B-B14F-4D97-AF65-F5344CB8AC3E}">
        <p14:creationId xmlns:p14="http://schemas.microsoft.com/office/powerpoint/2010/main" val="762987598"/>
      </p:ext>
    </p:extLst>
  </p:cSld>
  <p:clrMapOvr>
    <a:masterClrMapping/>
  </p:clrMapOvr>
</p:sld>
</file>

<file path=ppt/theme/theme1.xml><?xml version="1.0" encoding="utf-8"?>
<a:theme xmlns:a="http://schemas.openxmlformats.org/drawingml/2006/main" name="Axa">
  <a:themeElements>
    <a:clrScheme name="AXA Charte PPT">
      <a:dk1>
        <a:sysClr val="windowText" lastClr="000000"/>
      </a:dk1>
      <a:lt1>
        <a:sysClr val="window" lastClr="FFFFFF"/>
      </a:lt1>
      <a:dk2>
        <a:srgbClr val="00008F"/>
      </a:dk2>
      <a:lt2>
        <a:srgbClr val="FCD385"/>
      </a:lt2>
      <a:accent1>
        <a:srgbClr val="027180"/>
      </a:accent1>
      <a:accent2>
        <a:srgbClr val="E196AA"/>
      </a:accent2>
      <a:accent3>
        <a:srgbClr val="00AEC6"/>
      </a:accent3>
      <a:accent4>
        <a:srgbClr val="914146"/>
      </a:accent4>
      <a:accent5>
        <a:srgbClr val="343C3D"/>
      </a:accent5>
      <a:accent6>
        <a:srgbClr val="B5D0EE"/>
      </a:accent6>
      <a:hlink>
        <a:srgbClr val="00008F"/>
      </a:hlink>
      <a:folHlink>
        <a:srgbClr val="BFBFBF"/>
      </a:folHlink>
    </a:clrScheme>
    <a:fontScheme name="charte PPT Axa">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wrap="none" lIns="0" tIns="0" rIns="0" bIns="0" rtlCol="0" anchor="b">
        <a:spAutoFit/>
      </a:bodyPr>
      <a:lstStyle>
        <a:defPPr eaLnBrk="1" hangingPunct="1">
          <a:defRPr sz="1600" dirty="0" err="1" smtClean="0">
            <a:solidFill>
              <a:srgbClr val="404040"/>
            </a:solidFill>
            <a:latin typeface="+mj-lt"/>
            <a:cs typeface="Arial" pitchFamily="34" charset="0"/>
          </a:defRPr>
        </a:defPPr>
      </a:lstStyle>
    </a:txDef>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B4D0E94C24E3F4C97C342E40A41BFEA" ma:contentTypeVersion="5" ma:contentTypeDescription="Crée un document." ma:contentTypeScope="" ma:versionID="5440244492e898ed321ddf1195f3d5e5">
  <xsd:schema xmlns:xsd="http://www.w3.org/2001/XMLSchema" xmlns:xs="http://www.w3.org/2001/XMLSchema" xmlns:p="http://schemas.microsoft.com/office/2006/metadata/properties" xmlns:ns1="http://schemas.microsoft.com/sharepoint/v3" xmlns:ns2="7c753d1e-e4be-4926-8d15-dc23c0469d72" targetNamespace="http://schemas.microsoft.com/office/2006/metadata/properties" ma:root="true" ma:fieldsID="82f550dcbffada2e94164aeb9920c627" ns1:_="" ns2:_="">
    <xsd:import namespace="http://schemas.microsoft.com/sharepoint/v3"/>
    <xsd:import namespace="7c753d1e-e4be-4926-8d15-dc23c0469d72"/>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Date de début de planification" ma:description="La colonne de site Date de début de planification est créée par la fonctionnalité de publication. Elle permet de spécifier les date et heure auxquelles cette page apparaîtra la première fois aux visiteurs du site." ma:hidden="true" ma:internalName="PublishingStartDate">
      <xsd:simpleType>
        <xsd:restriction base="dms:Unknown"/>
      </xsd:simpleType>
    </xsd:element>
    <xsd:element name="PublishingExpirationDate" ma:index="9" nillable="true" ma:displayName="Date de fin de planification" ma:description="La colonne de site Date de fin de planification est créée par la fonctionnalité de publication. Elle permet de spécifier les date et heure auxquelles cette page n'apparaîtra plus aux visiteurs du site."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c753d1e-e4be-4926-8d15-dc23c0469d7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8061331-F4F2-4F62-BBE9-4E969D4EE8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c753d1e-e4be-4926-8d15-dc23c0469d7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E03D9A7-64FB-4350-9B52-188CFDF18CF1}">
  <ds:schemaRef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7c753d1e-e4be-4926-8d15-dc23c0469d72"/>
    <ds:schemaRef ds:uri="http://schemas.microsoft.com/sharepoint/v3"/>
    <ds:schemaRef ds:uri="http://purl.org/dc/terms/"/>
    <ds:schemaRef ds:uri="http://www.w3.org/XML/1998/namespace"/>
  </ds:schemaRefs>
</ds:datastoreItem>
</file>

<file path=customXml/itemProps3.xml><?xml version="1.0" encoding="utf-8"?>
<ds:datastoreItem xmlns:ds="http://schemas.openxmlformats.org/officeDocument/2006/customXml" ds:itemID="{2EE55320-0BF2-48FA-997B-851E5927D31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18340</TotalTime>
  <Words>754</Words>
  <Application>Microsoft Macintosh PowerPoint</Application>
  <PresentationFormat>On-screen Show (16:9)</PresentationFormat>
  <Paragraphs>174</Paragraphs>
  <Slides>22</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Avenir Next</vt:lpstr>
      <vt:lpstr>Calibri</vt:lpstr>
      <vt:lpstr>Cambria Math</vt:lpstr>
      <vt:lpstr>Source Sans Pro</vt:lpstr>
      <vt:lpstr>Axa</vt:lpstr>
      <vt:lpstr>Sums of Smooth Exponentials Sensitivities Study</vt:lpstr>
      <vt:lpstr>PowerPoint Presentation</vt:lpstr>
      <vt:lpstr>Fit du modèle</vt:lpstr>
      <vt:lpstr>PowerPoint Presentation</vt:lpstr>
      <vt:lpstr>Comportement historique</vt:lpstr>
      <vt:lpstr>Comportement historique</vt:lpstr>
      <vt:lpstr>Comportement historique</vt:lpstr>
      <vt:lpstr>Comportement historique</vt:lpstr>
      <vt:lpstr>Comportement historique</vt:lpstr>
      <vt:lpstr>PowerPoint Presentation</vt:lpstr>
      <vt:lpstr>Sensibilités</vt:lpstr>
      <vt:lpstr>Sensibilités</vt:lpstr>
      <vt:lpstr>Sensibilités</vt:lpstr>
      <vt:lpstr>Sensibilités</vt:lpstr>
      <vt:lpstr>Sensibilités</vt:lpstr>
      <vt:lpstr>Sensibilités</vt:lpstr>
      <vt:lpstr>Sensibilités</vt:lpstr>
      <vt:lpstr>Sensibilités</vt:lpstr>
      <vt:lpstr>Fit France</vt:lpstr>
      <vt:lpstr>Sensibilité</vt:lpstr>
      <vt:lpstr>PowerPoint Presentation</vt:lpstr>
      <vt:lpstr>Morocco Fit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AXA_charte-PPT</dc:title>
  <dc:creator>cbi</dc:creator>
  <cp:lastModifiedBy>Erwan Rahis</cp:lastModifiedBy>
  <cp:revision>486</cp:revision>
  <cp:lastPrinted>2017-05-30T12:53:36Z</cp:lastPrinted>
  <dcterms:created xsi:type="dcterms:W3CDTF">2017-04-27T07:38:04Z</dcterms:created>
  <dcterms:modified xsi:type="dcterms:W3CDTF">2020-06-29T21:52:16Z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0x010100EB4D0E94C24E3F4C97C342E40A41BFEA</vt:lpwstr>
  </property>
</Properties>
</file>